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8" r:id="rId3"/>
    <p:sldId id="259" r:id="rId4"/>
    <p:sldId id="260" r:id="rId5"/>
    <p:sldId id="261" r:id="rId6"/>
    <p:sldId id="268" r:id="rId7"/>
    <p:sldId id="262" r:id="rId8"/>
    <p:sldId id="263" r:id="rId9"/>
    <p:sldId id="264" r:id="rId10"/>
    <p:sldId id="266" r:id="rId11"/>
    <p:sldId id="267" r:id="rId12"/>
    <p:sldId id="269" r:id="rId13"/>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Rg st="1" end="12"/>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699" autoAdjust="0"/>
    <p:restoredTop sz="94660"/>
  </p:normalViewPr>
  <p:slideViewPr>
    <p:cSldViewPr>
      <p:cViewPr>
        <p:scale>
          <a:sx n="66" d="100"/>
          <a:sy n="66" d="100"/>
        </p:scale>
        <p:origin x="-1236" y="-24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s-ES" smtClean="0"/>
              <a:t>Haga clic para modificar el estilo de título del patrón</a:t>
            </a:r>
            <a:endParaRPr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4" name="29 Marcador de fecha"/>
          <p:cNvSpPr>
            <a:spLocks noGrp="1"/>
          </p:cNvSpPr>
          <p:nvPr>
            <p:ph type="dt" sz="half" idx="10"/>
          </p:nvPr>
        </p:nvSpPr>
        <p:spPr/>
        <p:txBody>
          <a:bodyPr/>
          <a:lstStyle>
            <a:lvl1pPr>
              <a:defRPr/>
            </a:lvl1pPr>
          </a:lstStyle>
          <a:p>
            <a:pPr>
              <a:defRPr/>
            </a:pPr>
            <a:fld id="{2DE9D66E-002C-4312-93BA-6F313DCA80CD}" type="datetimeFigureOut">
              <a:rPr lang="es-ES"/>
              <a:pPr>
                <a:defRPr/>
              </a:pPr>
              <a:t>27/02/2011</a:t>
            </a:fld>
            <a:endParaRPr lang="es-ES" dirty="0"/>
          </a:p>
        </p:txBody>
      </p:sp>
      <p:sp>
        <p:nvSpPr>
          <p:cNvPr id="5" name="18 Marcador de pie de página"/>
          <p:cNvSpPr>
            <a:spLocks noGrp="1"/>
          </p:cNvSpPr>
          <p:nvPr>
            <p:ph type="ftr" sz="quarter" idx="11"/>
          </p:nvPr>
        </p:nvSpPr>
        <p:spPr/>
        <p:txBody>
          <a:bodyPr/>
          <a:lstStyle>
            <a:lvl1pPr>
              <a:defRPr/>
            </a:lvl1pPr>
          </a:lstStyle>
          <a:p>
            <a:pPr>
              <a:defRPr/>
            </a:pPr>
            <a:endParaRPr lang="es-ES" dirty="0"/>
          </a:p>
        </p:txBody>
      </p:sp>
      <p:sp>
        <p:nvSpPr>
          <p:cNvPr id="6" name="26 Marcador de número de diapositiva"/>
          <p:cNvSpPr>
            <a:spLocks noGrp="1"/>
          </p:cNvSpPr>
          <p:nvPr>
            <p:ph type="sldNum" sz="quarter" idx="12"/>
          </p:nvPr>
        </p:nvSpPr>
        <p:spPr/>
        <p:txBody>
          <a:bodyPr/>
          <a:lstStyle>
            <a:lvl1pPr>
              <a:defRPr/>
            </a:lvl1pPr>
          </a:lstStyle>
          <a:p>
            <a:pPr>
              <a:defRPr/>
            </a:pPr>
            <a:fld id="{BB7E72E7-838E-43CA-BA70-98A042A3DA07}" type="slidenum">
              <a:rPr lang="es-ES"/>
              <a:pPr>
                <a:defRPr/>
              </a:pPr>
              <a:t>‹Nº›</a:t>
            </a:fld>
            <a:endParaRPr lang="es-E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514B1C19-8556-43B3-A991-72D9D943F760}" type="datetimeFigureOut">
              <a:rPr lang="es-ES"/>
              <a:pPr>
                <a:defRPr/>
              </a:pPr>
              <a:t>27/02/2011</a:t>
            </a:fld>
            <a:endParaRPr lang="es-ES" dirty="0"/>
          </a:p>
        </p:txBody>
      </p:sp>
      <p:sp>
        <p:nvSpPr>
          <p:cNvPr id="5" name="21 Marcador de pie de página"/>
          <p:cNvSpPr>
            <a:spLocks noGrp="1"/>
          </p:cNvSpPr>
          <p:nvPr>
            <p:ph type="ftr" sz="quarter" idx="11"/>
          </p:nvPr>
        </p:nvSpPr>
        <p:spPr/>
        <p:txBody>
          <a:bodyPr/>
          <a:lstStyle>
            <a:lvl1pPr>
              <a:defRPr/>
            </a:lvl1pPr>
          </a:lstStyle>
          <a:p>
            <a:pPr>
              <a:defRPr/>
            </a:pPr>
            <a:endParaRPr lang="es-ES" dirty="0"/>
          </a:p>
        </p:txBody>
      </p:sp>
      <p:sp>
        <p:nvSpPr>
          <p:cNvPr id="6" name="17 Marcador de número de diapositiva"/>
          <p:cNvSpPr>
            <a:spLocks noGrp="1"/>
          </p:cNvSpPr>
          <p:nvPr>
            <p:ph type="sldNum" sz="quarter" idx="12"/>
          </p:nvPr>
        </p:nvSpPr>
        <p:spPr/>
        <p:txBody>
          <a:bodyPr/>
          <a:lstStyle>
            <a:lvl1pPr>
              <a:defRPr/>
            </a:lvl1pPr>
          </a:lstStyle>
          <a:p>
            <a:pPr>
              <a:defRPr/>
            </a:pPr>
            <a:fld id="{4D525C58-7349-4A9B-8021-95B69F3E3143}" type="slidenum">
              <a:rPr lang="es-ES"/>
              <a:pPr>
                <a:defRPr/>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2"/>
            <a:ext cx="2057400" cy="5211763"/>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914402"/>
            <a:ext cx="6019800" cy="521176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FA07B87B-8E24-4FA6-8D58-5D241EA85E1B}" type="datetimeFigureOut">
              <a:rPr lang="es-ES"/>
              <a:pPr>
                <a:defRPr/>
              </a:pPr>
              <a:t>27/02/2011</a:t>
            </a:fld>
            <a:endParaRPr lang="es-ES" dirty="0"/>
          </a:p>
        </p:txBody>
      </p:sp>
      <p:sp>
        <p:nvSpPr>
          <p:cNvPr id="5" name="21 Marcador de pie de página"/>
          <p:cNvSpPr>
            <a:spLocks noGrp="1"/>
          </p:cNvSpPr>
          <p:nvPr>
            <p:ph type="ftr" sz="quarter" idx="11"/>
          </p:nvPr>
        </p:nvSpPr>
        <p:spPr/>
        <p:txBody>
          <a:bodyPr/>
          <a:lstStyle>
            <a:lvl1pPr>
              <a:defRPr/>
            </a:lvl1pPr>
          </a:lstStyle>
          <a:p>
            <a:pPr>
              <a:defRPr/>
            </a:pPr>
            <a:endParaRPr lang="es-ES" dirty="0"/>
          </a:p>
        </p:txBody>
      </p:sp>
      <p:sp>
        <p:nvSpPr>
          <p:cNvPr id="6" name="17 Marcador de número de diapositiva"/>
          <p:cNvSpPr>
            <a:spLocks noGrp="1"/>
          </p:cNvSpPr>
          <p:nvPr>
            <p:ph type="sldNum" sz="quarter" idx="12"/>
          </p:nvPr>
        </p:nvSpPr>
        <p:spPr/>
        <p:txBody>
          <a:bodyPr/>
          <a:lstStyle>
            <a:lvl1pPr>
              <a:defRPr/>
            </a:lvl1pPr>
          </a:lstStyle>
          <a:p>
            <a:pPr>
              <a:defRPr/>
            </a:pPr>
            <a:fld id="{052A697A-B4C9-4AFF-8A8E-C8D08C11CA40}" type="slidenum">
              <a:rPr lang="es-ES"/>
              <a:pPr>
                <a:defRPr/>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1723BD5C-04EB-4266-BC43-549FAD4D6700}" type="datetimeFigureOut">
              <a:rPr lang="es-ES"/>
              <a:pPr>
                <a:defRPr/>
              </a:pPr>
              <a:t>27/02/2011</a:t>
            </a:fld>
            <a:endParaRPr lang="es-ES" dirty="0"/>
          </a:p>
        </p:txBody>
      </p:sp>
      <p:sp>
        <p:nvSpPr>
          <p:cNvPr id="5" name="21 Marcador de pie de página"/>
          <p:cNvSpPr>
            <a:spLocks noGrp="1"/>
          </p:cNvSpPr>
          <p:nvPr>
            <p:ph type="ftr" sz="quarter" idx="11"/>
          </p:nvPr>
        </p:nvSpPr>
        <p:spPr/>
        <p:txBody>
          <a:bodyPr/>
          <a:lstStyle>
            <a:lvl1pPr>
              <a:defRPr/>
            </a:lvl1pPr>
          </a:lstStyle>
          <a:p>
            <a:pPr>
              <a:defRPr/>
            </a:pPr>
            <a:endParaRPr lang="es-ES" dirty="0"/>
          </a:p>
        </p:txBody>
      </p:sp>
      <p:sp>
        <p:nvSpPr>
          <p:cNvPr id="6" name="17 Marcador de número de diapositiva"/>
          <p:cNvSpPr>
            <a:spLocks noGrp="1"/>
          </p:cNvSpPr>
          <p:nvPr>
            <p:ph type="sldNum" sz="quarter" idx="12"/>
          </p:nvPr>
        </p:nvSpPr>
        <p:spPr/>
        <p:txBody>
          <a:bodyPr/>
          <a:lstStyle>
            <a:lvl1pPr>
              <a:defRPr/>
            </a:lvl1pPr>
          </a:lstStyle>
          <a:p>
            <a:pPr>
              <a:defRPr/>
            </a:pPr>
            <a:fld id="{33D390E0-ACCE-403B-88A0-BA385C89A398}" type="slidenum">
              <a:rPr lang="es-ES"/>
              <a:pPr>
                <a:defRPr/>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530352" y="2704665"/>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A296FC30-C4B6-41B8-8F60-8C9C54C2808F}" type="datetimeFigureOut">
              <a:rPr lang="es-ES"/>
              <a:pPr>
                <a:defRPr/>
              </a:pPr>
              <a:t>27/02/2011</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dirty="0"/>
          </a:p>
        </p:txBody>
      </p:sp>
      <p:sp>
        <p:nvSpPr>
          <p:cNvPr id="6" name="5 Marcador de número de diapositiva"/>
          <p:cNvSpPr>
            <a:spLocks noGrp="1"/>
          </p:cNvSpPr>
          <p:nvPr>
            <p:ph type="sldNum" sz="quarter" idx="12"/>
          </p:nvPr>
        </p:nvSpPr>
        <p:spPr/>
        <p:txBody>
          <a:bodyPr/>
          <a:lstStyle>
            <a:lvl1pPr>
              <a:defRPr/>
            </a:lvl1pPr>
          </a:lstStyle>
          <a:p>
            <a:pPr>
              <a:defRPr/>
            </a:pPr>
            <a:fld id="{4841ABC4-D9DB-4A3D-B191-E1BA07FC4A40}" type="slidenum">
              <a:rPr lang="es-ES"/>
              <a:pPr>
                <a:defRPr/>
              </a:pPr>
              <a:t>‹Nº›</a:t>
            </a:fld>
            <a:endParaRPr lang="es-E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9 Marcador de fecha"/>
          <p:cNvSpPr>
            <a:spLocks noGrp="1"/>
          </p:cNvSpPr>
          <p:nvPr>
            <p:ph type="dt" sz="half" idx="10"/>
          </p:nvPr>
        </p:nvSpPr>
        <p:spPr/>
        <p:txBody>
          <a:bodyPr/>
          <a:lstStyle>
            <a:lvl1pPr>
              <a:defRPr/>
            </a:lvl1pPr>
          </a:lstStyle>
          <a:p>
            <a:pPr>
              <a:defRPr/>
            </a:pPr>
            <a:fld id="{E0DCE81A-43E0-4692-BB6D-3F7997732BA9}" type="datetimeFigureOut">
              <a:rPr lang="es-ES"/>
              <a:pPr>
                <a:defRPr/>
              </a:pPr>
              <a:t>27/02/2011</a:t>
            </a:fld>
            <a:endParaRPr lang="es-ES" dirty="0"/>
          </a:p>
        </p:txBody>
      </p:sp>
      <p:sp>
        <p:nvSpPr>
          <p:cNvPr id="6" name="21 Marcador de pie de página"/>
          <p:cNvSpPr>
            <a:spLocks noGrp="1"/>
          </p:cNvSpPr>
          <p:nvPr>
            <p:ph type="ftr" sz="quarter" idx="11"/>
          </p:nvPr>
        </p:nvSpPr>
        <p:spPr/>
        <p:txBody>
          <a:bodyPr/>
          <a:lstStyle>
            <a:lvl1pPr>
              <a:defRPr/>
            </a:lvl1pPr>
          </a:lstStyle>
          <a:p>
            <a:pPr>
              <a:defRPr/>
            </a:pPr>
            <a:endParaRPr lang="es-ES" dirty="0"/>
          </a:p>
        </p:txBody>
      </p:sp>
      <p:sp>
        <p:nvSpPr>
          <p:cNvPr id="7" name="17 Marcador de número de diapositiva"/>
          <p:cNvSpPr>
            <a:spLocks noGrp="1"/>
          </p:cNvSpPr>
          <p:nvPr>
            <p:ph type="sldNum" sz="quarter" idx="12"/>
          </p:nvPr>
        </p:nvSpPr>
        <p:spPr/>
        <p:txBody>
          <a:bodyPr/>
          <a:lstStyle>
            <a:lvl1pPr>
              <a:defRPr/>
            </a:lvl1pPr>
          </a:lstStyle>
          <a:p>
            <a:pPr>
              <a:defRPr/>
            </a:pPr>
            <a:fld id="{B8661111-22C2-4F12-9E64-F3BCE237DB35}" type="slidenum">
              <a:rPr lang="es-ES"/>
              <a:pPr>
                <a:defRPr/>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1"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texto"/>
          <p:cNvSpPr>
            <a:spLocks noGrp="1"/>
          </p:cNvSpPr>
          <p:nvPr>
            <p:ph type="body" sz="half" idx="3"/>
          </p:nvPr>
        </p:nvSpPr>
        <p:spPr>
          <a:xfrm>
            <a:off x="4645026" y="1859758"/>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5" name="4 Marcador de contenido"/>
          <p:cNvSpPr>
            <a:spLocks noGrp="1"/>
          </p:cNvSpPr>
          <p:nvPr>
            <p:ph sz="quarter" idx="2"/>
          </p:nvPr>
        </p:nvSpPr>
        <p:spPr>
          <a:xfrm>
            <a:off x="457201" y="2514601"/>
            <a:ext cx="4040188" cy="3845720"/>
          </a:xfrm>
        </p:spPr>
        <p:txBody>
          <a:bodyPr tIns="0"/>
          <a:lstStyle>
            <a:lvl1pPr>
              <a:defRPr sz="22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45026" y="2514601"/>
            <a:ext cx="4041775" cy="3845720"/>
          </a:xfrm>
        </p:spPr>
        <p:txBody>
          <a:bodyPr tIns="0"/>
          <a:lstStyle>
            <a:lvl1pPr>
              <a:defRPr sz="22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9 Marcador de fecha"/>
          <p:cNvSpPr>
            <a:spLocks noGrp="1"/>
          </p:cNvSpPr>
          <p:nvPr>
            <p:ph type="dt" sz="half" idx="10"/>
          </p:nvPr>
        </p:nvSpPr>
        <p:spPr/>
        <p:txBody>
          <a:bodyPr/>
          <a:lstStyle>
            <a:lvl1pPr>
              <a:defRPr/>
            </a:lvl1pPr>
          </a:lstStyle>
          <a:p>
            <a:pPr>
              <a:defRPr/>
            </a:pPr>
            <a:fld id="{208965FD-E096-4A57-8FEE-59201877ABC4}" type="datetimeFigureOut">
              <a:rPr lang="es-ES"/>
              <a:pPr>
                <a:defRPr/>
              </a:pPr>
              <a:t>27/02/2011</a:t>
            </a:fld>
            <a:endParaRPr lang="es-ES" dirty="0"/>
          </a:p>
        </p:txBody>
      </p:sp>
      <p:sp>
        <p:nvSpPr>
          <p:cNvPr id="8" name="21 Marcador de pie de página"/>
          <p:cNvSpPr>
            <a:spLocks noGrp="1"/>
          </p:cNvSpPr>
          <p:nvPr>
            <p:ph type="ftr" sz="quarter" idx="11"/>
          </p:nvPr>
        </p:nvSpPr>
        <p:spPr/>
        <p:txBody>
          <a:bodyPr/>
          <a:lstStyle>
            <a:lvl1pPr>
              <a:defRPr/>
            </a:lvl1pPr>
          </a:lstStyle>
          <a:p>
            <a:pPr>
              <a:defRPr/>
            </a:pPr>
            <a:endParaRPr lang="es-ES" dirty="0"/>
          </a:p>
        </p:txBody>
      </p:sp>
      <p:sp>
        <p:nvSpPr>
          <p:cNvPr id="9" name="17 Marcador de número de diapositiva"/>
          <p:cNvSpPr>
            <a:spLocks noGrp="1"/>
          </p:cNvSpPr>
          <p:nvPr>
            <p:ph type="sldNum" sz="quarter" idx="12"/>
          </p:nvPr>
        </p:nvSpPr>
        <p:spPr/>
        <p:txBody>
          <a:bodyPr/>
          <a:lstStyle>
            <a:lvl1pPr>
              <a:defRPr/>
            </a:lvl1pPr>
          </a:lstStyle>
          <a:p>
            <a:pPr>
              <a:defRPr/>
            </a:pPr>
            <a:fld id="{9A8E2BD9-9AAF-4942-BEF9-CA3E35188275}" type="slidenum">
              <a:rPr lang="es-ES"/>
              <a:pPr>
                <a:defRPr/>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s-ES" smtClean="0"/>
              <a:t>Haga clic para modificar el estilo de título del patrón</a:t>
            </a:r>
            <a:endParaRPr lang="en-US"/>
          </a:p>
        </p:txBody>
      </p:sp>
      <p:sp>
        <p:nvSpPr>
          <p:cNvPr id="3" name="9 Marcador de fecha"/>
          <p:cNvSpPr>
            <a:spLocks noGrp="1"/>
          </p:cNvSpPr>
          <p:nvPr>
            <p:ph type="dt" sz="half" idx="10"/>
          </p:nvPr>
        </p:nvSpPr>
        <p:spPr/>
        <p:txBody>
          <a:bodyPr/>
          <a:lstStyle>
            <a:lvl1pPr>
              <a:defRPr/>
            </a:lvl1pPr>
          </a:lstStyle>
          <a:p>
            <a:pPr>
              <a:defRPr/>
            </a:pPr>
            <a:fld id="{B5232D2E-01C9-4979-86EC-AAACDCE4B060}" type="datetimeFigureOut">
              <a:rPr lang="es-ES"/>
              <a:pPr>
                <a:defRPr/>
              </a:pPr>
              <a:t>27/02/2011</a:t>
            </a:fld>
            <a:endParaRPr lang="es-ES" dirty="0"/>
          </a:p>
        </p:txBody>
      </p:sp>
      <p:sp>
        <p:nvSpPr>
          <p:cNvPr id="4" name="21 Marcador de pie de página"/>
          <p:cNvSpPr>
            <a:spLocks noGrp="1"/>
          </p:cNvSpPr>
          <p:nvPr>
            <p:ph type="ftr" sz="quarter" idx="11"/>
          </p:nvPr>
        </p:nvSpPr>
        <p:spPr/>
        <p:txBody>
          <a:bodyPr/>
          <a:lstStyle>
            <a:lvl1pPr>
              <a:defRPr/>
            </a:lvl1pPr>
          </a:lstStyle>
          <a:p>
            <a:pPr>
              <a:defRPr/>
            </a:pPr>
            <a:endParaRPr lang="es-ES" dirty="0"/>
          </a:p>
        </p:txBody>
      </p:sp>
      <p:sp>
        <p:nvSpPr>
          <p:cNvPr id="5" name="17 Marcador de número de diapositiva"/>
          <p:cNvSpPr>
            <a:spLocks noGrp="1"/>
          </p:cNvSpPr>
          <p:nvPr>
            <p:ph type="sldNum" sz="quarter" idx="12"/>
          </p:nvPr>
        </p:nvSpPr>
        <p:spPr/>
        <p:txBody>
          <a:bodyPr/>
          <a:lstStyle>
            <a:lvl1pPr>
              <a:defRPr/>
            </a:lvl1pPr>
          </a:lstStyle>
          <a:p>
            <a:pPr>
              <a:defRPr/>
            </a:pPr>
            <a:fld id="{64DAE2E3-80D7-41F1-9431-EC2B0242F66A}" type="slidenum">
              <a:rPr lang="es-ES"/>
              <a:pPr>
                <a:defRPr/>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9 Marcador de fecha"/>
          <p:cNvSpPr>
            <a:spLocks noGrp="1"/>
          </p:cNvSpPr>
          <p:nvPr>
            <p:ph type="dt" sz="half" idx="10"/>
          </p:nvPr>
        </p:nvSpPr>
        <p:spPr/>
        <p:txBody>
          <a:bodyPr/>
          <a:lstStyle>
            <a:lvl1pPr>
              <a:defRPr/>
            </a:lvl1pPr>
          </a:lstStyle>
          <a:p>
            <a:pPr>
              <a:defRPr/>
            </a:pPr>
            <a:fld id="{BB65E743-A837-47E9-8EAD-E712A84113FE}" type="datetimeFigureOut">
              <a:rPr lang="es-ES"/>
              <a:pPr>
                <a:defRPr/>
              </a:pPr>
              <a:t>27/02/2011</a:t>
            </a:fld>
            <a:endParaRPr lang="es-ES" dirty="0"/>
          </a:p>
        </p:txBody>
      </p:sp>
      <p:sp>
        <p:nvSpPr>
          <p:cNvPr id="3" name="21 Marcador de pie de página"/>
          <p:cNvSpPr>
            <a:spLocks noGrp="1"/>
          </p:cNvSpPr>
          <p:nvPr>
            <p:ph type="ftr" sz="quarter" idx="11"/>
          </p:nvPr>
        </p:nvSpPr>
        <p:spPr/>
        <p:txBody>
          <a:bodyPr/>
          <a:lstStyle>
            <a:lvl1pPr>
              <a:defRPr/>
            </a:lvl1pPr>
          </a:lstStyle>
          <a:p>
            <a:pPr>
              <a:defRPr/>
            </a:pPr>
            <a:endParaRPr lang="es-ES" dirty="0"/>
          </a:p>
        </p:txBody>
      </p:sp>
      <p:sp>
        <p:nvSpPr>
          <p:cNvPr id="4" name="17 Marcador de número de diapositiva"/>
          <p:cNvSpPr>
            <a:spLocks noGrp="1"/>
          </p:cNvSpPr>
          <p:nvPr>
            <p:ph type="sldNum" sz="quarter" idx="12"/>
          </p:nvPr>
        </p:nvSpPr>
        <p:spPr/>
        <p:txBody>
          <a:bodyPr/>
          <a:lstStyle>
            <a:lvl1pPr>
              <a:defRPr/>
            </a:lvl1pPr>
          </a:lstStyle>
          <a:p>
            <a:pPr>
              <a:defRPr/>
            </a:pPr>
            <a:fld id="{C4D5A6B9-6645-4AAF-9985-7D39264725B8}" type="slidenum">
              <a:rPr lang="es-ES"/>
              <a:pPr>
                <a:defRPr/>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s-ES" smtClean="0"/>
              <a:t>Haga clic para modificar el estilo de texto del patrón</a:t>
            </a:r>
          </a:p>
        </p:txBody>
      </p:sp>
      <p:sp>
        <p:nvSpPr>
          <p:cNvPr id="4" name="3 Marcador de contenido"/>
          <p:cNvSpPr>
            <a:spLocks noGrp="1"/>
          </p:cNvSpPr>
          <p:nvPr>
            <p:ph sz="half" idx="1"/>
          </p:nvPr>
        </p:nvSpPr>
        <p:spPr>
          <a:xfrm>
            <a:off x="3575050" y="1676400"/>
            <a:ext cx="5111751" cy="4572000"/>
          </a:xfrm>
        </p:spPr>
        <p:txBody>
          <a:bodyPr tIns="0"/>
          <a:lstStyle>
            <a:lvl1pPr>
              <a:defRPr sz="2800"/>
            </a:lvl1pPr>
            <a:lvl2pPr>
              <a:defRPr sz="2600"/>
            </a:lvl2pPr>
            <a:lvl3pPr>
              <a:defRPr sz="2400"/>
            </a:lvl3pPr>
            <a:lvl4pPr>
              <a:defRPr sz="20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9 Marcador de fecha"/>
          <p:cNvSpPr>
            <a:spLocks noGrp="1"/>
          </p:cNvSpPr>
          <p:nvPr>
            <p:ph type="dt" sz="half" idx="10"/>
          </p:nvPr>
        </p:nvSpPr>
        <p:spPr/>
        <p:txBody>
          <a:bodyPr/>
          <a:lstStyle>
            <a:lvl1pPr>
              <a:defRPr/>
            </a:lvl1pPr>
          </a:lstStyle>
          <a:p>
            <a:pPr>
              <a:defRPr/>
            </a:pPr>
            <a:fld id="{EDFC602F-B5EC-4099-BB81-161DFCE4AFC3}" type="datetimeFigureOut">
              <a:rPr lang="es-ES"/>
              <a:pPr>
                <a:defRPr/>
              </a:pPr>
              <a:t>27/02/2011</a:t>
            </a:fld>
            <a:endParaRPr lang="es-ES" dirty="0"/>
          </a:p>
        </p:txBody>
      </p:sp>
      <p:sp>
        <p:nvSpPr>
          <p:cNvPr id="6" name="21 Marcador de pie de página"/>
          <p:cNvSpPr>
            <a:spLocks noGrp="1"/>
          </p:cNvSpPr>
          <p:nvPr>
            <p:ph type="ftr" sz="quarter" idx="11"/>
          </p:nvPr>
        </p:nvSpPr>
        <p:spPr/>
        <p:txBody>
          <a:bodyPr/>
          <a:lstStyle>
            <a:lvl1pPr>
              <a:defRPr/>
            </a:lvl1pPr>
          </a:lstStyle>
          <a:p>
            <a:pPr>
              <a:defRPr/>
            </a:pPr>
            <a:endParaRPr lang="es-ES" dirty="0"/>
          </a:p>
        </p:txBody>
      </p:sp>
      <p:sp>
        <p:nvSpPr>
          <p:cNvPr id="7" name="17 Marcador de número de diapositiva"/>
          <p:cNvSpPr>
            <a:spLocks noGrp="1"/>
          </p:cNvSpPr>
          <p:nvPr>
            <p:ph type="sldNum" sz="quarter" idx="12"/>
          </p:nvPr>
        </p:nvSpPr>
        <p:spPr/>
        <p:txBody>
          <a:bodyPr/>
          <a:lstStyle>
            <a:lvl1pPr>
              <a:defRPr/>
            </a:lvl1pPr>
          </a:lstStyle>
          <a:p>
            <a:pPr>
              <a:defRPr/>
            </a:pPr>
            <a:fld id="{C84BEC86-0320-4A37-A860-2BFC43514CAE}" type="slidenum">
              <a:rPr lang="es-ES"/>
              <a:pPr>
                <a:defRPr/>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8 Recortar y redondear rectángulo de esquina sencilla"/>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11 Triángulo rectángulo"/>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8"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 name="1 Título"/>
          <p:cNvSpPr>
            <a:spLocks noGrp="1"/>
          </p:cNvSpPr>
          <p:nvPr>
            <p:ph type="title"/>
          </p:nvPr>
        </p:nvSpPr>
        <p:spPr>
          <a:xfrm>
            <a:off x="609600" y="1176997"/>
            <a:ext cx="2212848" cy="1582621"/>
          </a:xfrm>
        </p:spPr>
        <p:txBody>
          <a:bodyPr lIns="45720" rIns="45720" bIns="45720"/>
          <a:lstStyle>
            <a:lvl1pPr algn="l">
              <a:buNone/>
              <a:defRPr sz="2000" b="1">
                <a:solidFill>
                  <a:schemeClr val="tx2"/>
                </a:solidFill>
              </a:defRPr>
            </a:lvl1pPr>
          </a:lstStyle>
          <a:p>
            <a:r>
              <a:rPr lang="es-ES" smtClean="0"/>
              <a:t>Haga clic para modificar el estilo de título del patrón</a:t>
            </a:r>
            <a:endParaRPr lang="en-US"/>
          </a:p>
        </p:txBody>
      </p:sp>
      <p:sp>
        <p:nvSpPr>
          <p:cNvPr id="4" name="3 Marcador de texto"/>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s-ES" noProof="0" dirty="0" smtClean="0"/>
              <a:t>Haga clic en el icono para agregar una imagen</a:t>
            </a:r>
            <a:endParaRPr lang="en-US" noProof="0" dirty="0"/>
          </a:p>
        </p:txBody>
      </p:sp>
      <p:sp>
        <p:nvSpPr>
          <p:cNvPr id="9" name="4 Marcador de fecha"/>
          <p:cNvSpPr>
            <a:spLocks noGrp="1"/>
          </p:cNvSpPr>
          <p:nvPr>
            <p:ph type="dt" sz="half" idx="10"/>
          </p:nvPr>
        </p:nvSpPr>
        <p:spPr/>
        <p:txBody>
          <a:bodyPr/>
          <a:lstStyle>
            <a:lvl1pPr>
              <a:defRPr/>
            </a:lvl1pPr>
          </a:lstStyle>
          <a:p>
            <a:pPr>
              <a:defRPr/>
            </a:pPr>
            <a:fld id="{2F49DE6D-C1D7-4234-9D7D-033B60A2AFFA}" type="datetimeFigureOut">
              <a:rPr lang="es-ES"/>
              <a:pPr>
                <a:defRPr/>
              </a:pPr>
              <a:t>27/02/2011</a:t>
            </a:fld>
            <a:endParaRPr lang="es-ES" dirty="0"/>
          </a:p>
        </p:txBody>
      </p:sp>
      <p:sp>
        <p:nvSpPr>
          <p:cNvPr id="10" name="5 Marcador de pie de página"/>
          <p:cNvSpPr>
            <a:spLocks noGrp="1"/>
          </p:cNvSpPr>
          <p:nvPr>
            <p:ph type="ftr" sz="quarter" idx="11"/>
          </p:nvPr>
        </p:nvSpPr>
        <p:spPr/>
        <p:txBody>
          <a:bodyPr/>
          <a:lstStyle>
            <a:lvl1pPr>
              <a:defRPr/>
            </a:lvl1pPr>
          </a:lstStyle>
          <a:p>
            <a:pPr>
              <a:defRPr/>
            </a:pPr>
            <a:endParaRPr lang="es-ES" dirty="0"/>
          </a:p>
        </p:txBody>
      </p:sp>
      <p:sp>
        <p:nvSpPr>
          <p:cNvPr id="11" name="6 Marcador de número de diapositiva"/>
          <p:cNvSpPr>
            <a:spLocks noGrp="1"/>
          </p:cNvSpPr>
          <p:nvPr>
            <p:ph type="sldNum" sz="quarter" idx="12"/>
          </p:nvPr>
        </p:nvSpPr>
        <p:spPr>
          <a:xfrm>
            <a:off x="8077200" y="6356350"/>
            <a:ext cx="609600" cy="365125"/>
          </a:xfrm>
        </p:spPr>
        <p:txBody>
          <a:bodyPr/>
          <a:lstStyle>
            <a:lvl1pPr>
              <a:defRPr/>
            </a:lvl1pPr>
          </a:lstStyle>
          <a:p>
            <a:pPr>
              <a:defRPr/>
            </a:pPr>
            <a:fld id="{F521FA08-3517-4D86-B48E-78B604116A6A}" type="slidenum">
              <a:rPr lang="es-ES"/>
              <a:pPr>
                <a:defRPr/>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8" name="7 Forma libre"/>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028" name="8 Marcador de título"/>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s-ES" smtClean="0"/>
              <a:t>Haga clic para modificar el estilo de título del patrón</a:t>
            </a:r>
            <a:endParaRPr lang="en-US" smtClean="0"/>
          </a:p>
        </p:txBody>
      </p:sp>
      <p:sp>
        <p:nvSpPr>
          <p:cNvPr id="1029" name="29 Marcador de texto"/>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46024133-C3C5-41CE-B201-9AAAB0F802D4}" type="datetimeFigureOut">
              <a:rPr lang="es-ES"/>
              <a:pPr>
                <a:defRPr/>
              </a:pPr>
              <a:t>27/02/2011</a:t>
            </a:fld>
            <a:endParaRPr lang="es-ES" dirty="0"/>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s-ES" dirty="0"/>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CF42C4E7-2D6E-47E1-AB68-A1F70809767C}" type="slidenum">
              <a:rPr lang="es-ES"/>
              <a:pPr>
                <a:defRPr/>
              </a:pPr>
              <a:t>‹Nº›</a:t>
            </a:fld>
            <a:endParaRPr lang="es-ES" dirty="0"/>
          </a:p>
        </p:txBody>
      </p:sp>
      <p:grpSp>
        <p:nvGrpSpPr>
          <p:cNvPr id="1033" name="1 Grupo"/>
          <p:cNvGrpSpPr>
            <a:grpSpLocks/>
          </p:cNvGrpSpPr>
          <p:nvPr/>
        </p:nvGrpSpPr>
        <p:grpSpPr bwMode="auto">
          <a:xfrm>
            <a:off x="-19050" y="203200"/>
            <a:ext cx="9180513" cy="647700"/>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grpSp>
    </p:spTree>
  </p:cSld>
  <p:clrMap bg1="lt1" tx1="dk1" bg2="lt2" tx2="dk2" accent1="accent1" accent2="accent2" accent3="accent3" accent4="accent4" accent5="accent5" accent6="accent6" hlink="hlink" folHlink="folHlink"/>
  <p:sldLayoutIdLst>
    <p:sldLayoutId id="2147483708" r:id="rId1"/>
    <p:sldLayoutId id="2147483707" r:id="rId2"/>
    <p:sldLayoutId id="2147483709" r:id="rId3"/>
    <p:sldLayoutId id="2147483706" r:id="rId4"/>
    <p:sldLayoutId id="2147483705" r:id="rId5"/>
    <p:sldLayoutId id="2147483704" r:id="rId6"/>
    <p:sldLayoutId id="2147483703" r:id="rId7"/>
    <p:sldLayoutId id="2147483702" r:id="rId8"/>
    <p:sldLayoutId id="2147483710" r:id="rId9"/>
    <p:sldLayoutId id="2147483701" r:id="rId10"/>
    <p:sldLayoutId id="2147483700"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B58B80"/>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B58B80"/>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C3986D"/>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Ganoderma Lucidum.jpg"/>
          <p:cNvPicPr>
            <a:picLocks noChangeAspect="1"/>
          </p:cNvPicPr>
          <p:nvPr/>
        </p:nvPicPr>
        <p:blipFill>
          <a:blip r:embed="rId2"/>
          <a:stretch>
            <a:fillRect/>
          </a:stretch>
        </p:blipFill>
        <p:spPr>
          <a:xfrm>
            <a:off x="785787" y="3286125"/>
            <a:ext cx="3706372" cy="30003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1 Título"/>
          <p:cNvSpPr>
            <a:spLocks noGrp="1"/>
          </p:cNvSpPr>
          <p:nvPr>
            <p:ph type="ctrTitle"/>
          </p:nvPr>
        </p:nvSpPr>
        <p:spPr>
          <a:xfrm>
            <a:off x="708180" y="952483"/>
            <a:ext cx="7851648" cy="1828800"/>
          </a:xfrm>
        </p:spPr>
        <p:txBody>
          <a:bodyPr/>
          <a:lstStyle/>
          <a:p>
            <a:pPr algn="ctr" fontAlgn="auto">
              <a:spcAft>
                <a:spcPts val="0"/>
              </a:spcAft>
              <a:defRPr/>
            </a:pPr>
            <a:r>
              <a:rPr lang="es-ES_tradnl" dirty="0" smtClean="0"/>
              <a:t>Beneficios para la salud del Ganoderma </a:t>
            </a:r>
            <a:r>
              <a:rPr lang="es-ES_tradnl" dirty="0" smtClean="0"/>
              <a:t>Lúcidum</a:t>
            </a:r>
            <a:endParaRPr lang="es-ES" dirty="0"/>
          </a:p>
        </p:txBody>
      </p:sp>
      <p:pic>
        <p:nvPicPr>
          <p:cNvPr id="5" name="4 Imagen" descr="Laboratorios Gano Excel.jpg"/>
          <p:cNvPicPr>
            <a:picLocks noChangeAspect="1"/>
          </p:cNvPicPr>
          <p:nvPr/>
        </p:nvPicPr>
        <p:blipFill>
          <a:blip r:embed="rId3"/>
          <a:stretch>
            <a:fillRect/>
          </a:stretch>
        </p:blipFill>
        <p:spPr>
          <a:xfrm>
            <a:off x="5286381" y="3214687"/>
            <a:ext cx="3000396" cy="31343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iterate type="lt">
                                    <p:tmPct val="5000"/>
                                  </p:iterate>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iterate type="lt">
                                    <p:tmPct val="5000"/>
                                  </p:iterate>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style.rotation</p:attrName>
                                        </p:attrNameLst>
                                      </p:cBhvr>
                                      <p:tavLst>
                                        <p:tav tm="0">
                                          <p:val>
                                            <p:fltVal val="90"/>
                                          </p:val>
                                        </p:tav>
                                        <p:tav tm="100000">
                                          <p:val>
                                            <p:fltVal val="0"/>
                                          </p:val>
                                        </p:tav>
                                      </p:tavLst>
                                    </p:anim>
                                    <p:animEffect transition="in" filter="fade">
                                      <p:cBhvr>
                                        <p:cTn id="2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428924" y="-24"/>
            <a:ext cx="7072299" cy="542916"/>
          </a:xfrm>
        </p:spPr>
        <p:txBody>
          <a:bodyPr/>
          <a:lstStyle/>
          <a:p>
            <a:pPr algn="ctr" fontAlgn="auto">
              <a:spcAft>
                <a:spcPts val="0"/>
              </a:spcAft>
              <a:defRPr/>
            </a:pPr>
            <a:r>
              <a:rPr lang="es-ES_tradnl" sz="2400" dirty="0" smtClean="0">
                <a:solidFill>
                  <a:schemeClr val="tx1"/>
                </a:solidFill>
              </a:rPr>
              <a:t>Beneficios para la salud del </a:t>
            </a:r>
            <a:r>
              <a:rPr lang="es-ES_tradnl" sz="2400" dirty="0" err="1" smtClean="0">
                <a:solidFill>
                  <a:schemeClr val="tx1"/>
                </a:solidFill>
              </a:rPr>
              <a:t>Ganoderma</a:t>
            </a:r>
            <a:r>
              <a:rPr lang="es-ES_tradnl" sz="2400" dirty="0" smtClean="0">
                <a:solidFill>
                  <a:schemeClr val="tx1"/>
                </a:solidFill>
              </a:rPr>
              <a:t> </a:t>
            </a:r>
            <a:r>
              <a:rPr lang="es-ES_tradnl" sz="2400" dirty="0" err="1" smtClean="0">
                <a:solidFill>
                  <a:schemeClr val="tx1"/>
                </a:solidFill>
              </a:rPr>
              <a:t>Lucidum</a:t>
            </a:r>
            <a:endParaRPr lang="es-ES" sz="2400" dirty="0">
              <a:solidFill>
                <a:schemeClr val="tx1"/>
              </a:solidFill>
            </a:endParaRPr>
          </a:p>
        </p:txBody>
      </p:sp>
      <p:sp>
        <p:nvSpPr>
          <p:cNvPr id="15" name="14 CuadroTexto"/>
          <p:cNvSpPr txBox="1">
            <a:spLocks noChangeArrowheads="1"/>
          </p:cNvSpPr>
          <p:nvPr/>
        </p:nvSpPr>
        <p:spPr bwMode="auto">
          <a:xfrm>
            <a:off x="500063" y="2000250"/>
            <a:ext cx="4643437" cy="3970338"/>
          </a:xfrm>
          <a:prstGeom prst="rect">
            <a:avLst/>
          </a:prstGeom>
          <a:noFill/>
          <a:ln w="9525">
            <a:noFill/>
            <a:miter lim="800000"/>
            <a:headEnd/>
            <a:tailEnd/>
          </a:ln>
        </p:spPr>
        <p:txBody>
          <a:bodyPr>
            <a:spAutoFit/>
          </a:bodyPr>
          <a:lstStyle/>
          <a:p>
            <a:pPr algn="just">
              <a:buFont typeface="Arial" charset="0"/>
              <a:buChar char="•"/>
            </a:pPr>
            <a:r>
              <a:rPr lang="es-ES"/>
              <a:t> Atenúa los síntomas de cansancio </a:t>
            </a:r>
          </a:p>
          <a:p>
            <a:pPr algn="just"/>
            <a:r>
              <a:rPr lang="es-ES"/>
              <a:t>  disminuyendo los estados de estrés y  </a:t>
            </a:r>
          </a:p>
          <a:p>
            <a:pPr algn="just"/>
            <a:r>
              <a:rPr lang="es-ES"/>
              <a:t>  cansancio crónico.</a:t>
            </a:r>
          </a:p>
          <a:p>
            <a:pPr algn="just"/>
            <a:r>
              <a:rPr lang="es-ES"/>
              <a:t> </a:t>
            </a:r>
          </a:p>
          <a:p>
            <a:pPr algn="just">
              <a:buFont typeface="Arial" charset="0"/>
              <a:buChar char="•"/>
            </a:pPr>
            <a:r>
              <a:rPr lang="es-ES"/>
              <a:t>Tiene un efecto vigorizante sin necesidad </a:t>
            </a:r>
          </a:p>
          <a:p>
            <a:pPr algn="just"/>
            <a:r>
              <a:rPr lang="es-ES"/>
              <a:t>  de hiper-excitar el sistema nervioso.</a:t>
            </a:r>
          </a:p>
          <a:p>
            <a:pPr algn="just"/>
            <a:r>
              <a:rPr lang="es-ES"/>
              <a:t> </a:t>
            </a:r>
          </a:p>
          <a:p>
            <a:pPr algn="just">
              <a:buFont typeface="Arial" charset="0"/>
              <a:buChar char="•"/>
            </a:pPr>
            <a:r>
              <a:rPr lang="es-ES"/>
              <a:t> Científicamente se ha comprobado su  </a:t>
            </a:r>
          </a:p>
          <a:p>
            <a:pPr algn="just"/>
            <a:r>
              <a:rPr lang="es-ES"/>
              <a:t>  beneficio en estados de insomnio y </a:t>
            </a:r>
          </a:p>
          <a:p>
            <a:pPr algn="just"/>
            <a:r>
              <a:rPr lang="es-ES"/>
              <a:t>  depresiones nerviosas.</a:t>
            </a:r>
          </a:p>
          <a:p>
            <a:pPr algn="just"/>
            <a:r>
              <a:rPr lang="es-ES"/>
              <a:t> </a:t>
            </a:r>
          </a:p>
          <a:p>
            <a:pPr algn="just">
              <a:buFont typeface="Arial" charset="0"/>
              <a:buChar char="•"/>
            </a:pPr>
            <a:r>
              <a:rPr lang="es-ES"/>
              <a:t> Previene los trastornos neurosiquiátricos </a:t>
            </a:r>
          </a:p>
          <a:p>
            <a:pPr algn="just"/>
            <a:r>
              <a:rPr lang="es-ES"/>
              <a:t>  de la anorexia nerviosa y el Alzheimer.</a:t>
            </a:r>
          </a:p>
          <a:p>
            <a:pPr algn="just"/>
            <a:r>
              <a:rPr lang="es-ES"/>
              <a:t> </a:t>
            </a:r>
          </a:p>
        </p:txBody>
      </p:sp>
      <p:sp>
        <p:nvSpPr>
          <p:cNvPr id="8" name="7 Rectángulo"/>
          <p:cNvSpPr/>
          <p:nvPr/>
        </p:nvSpPr>
        <p:spPr>
          <a:xfrm>
            <a:off x="571473" y="1139596"/>
            <a:ext cx="3943965" cy="646331"/>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s-ES_tradnl" sz="3600" b="1" dirty="0">
                <a:ln w="11430"/>
                <a:solidFill>
                  <a:srgbClr val="92D050"/>
                </a:solidFill>
                <a:effectLst>
                  <a:outerShdw blurRad="80000" dist="40000" dir="5040000" algn="tl">
                    <a:srgbClr val="000000">
                      <a:alpha val="30000"/>
                    </a:srgbClr>
                  </a:outerShdw>
                </a:effectLst>
                <a:latin typeface="+mn-lt"/>
                <a:cs typeface="+mn-cs"/>
              </a:rPr>
              <a:t>Sistema Nervioso</a:t>
            </a:r>
            <a:endParaRPr lang="es-ES" sz="3600" b="1" dirty="0">
              <a:ln w="11430"/>
              <a:solidFill>
                <a:srgbClr val="92D050"/>
              </a:solidFill>
              <a:effectLst>
                <a:outerShdw blurRad="80000" dist="40000" dir="5040000" algn="tl">
                  <a:srgbClr val="000000">
                    <a:alpha val="30000"/>
                  </a:srgbClr>
                </a:outerShdw>
              </a:effectLst>
              <a:latin typeface="+mn-lt"/>
              <a:cs typeface="+mn-cs"/>
            </a:endParaRPr>
          </a:p>
        </p:txBody>
      </p:sp>
      <p:pic>
        <p:nvPicPr>
          <p:cNvPr id="23554" name="Picture 2" descr="http://blogs.clarin.com/blogfiles/soberana-mente/cerebro.jpg"/>
          <p:cNvPicPr>
            <a:picLocks noChangeAspect="1" noChangeArrowheads="1"/>
          </p:cNvPicPr>
          <p:nvPr/>
        </p:nvPicPr>
        <p:blipFill>
          <a:blip r:embed="rId2"/>
          <a:srcRect/>
          <a:stretch>
            <a:fillRect/>
          </a:stretch>
        </p:blipFill>
        <p:spPr bwMode="auto">
          <a:xfrm>
            <a:off x="5715008" y="918662"/>
            <a:ext cx="3071835" cy="37247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3556" name="Picture 4" descr="http://us.123rf.com/400wm/400/400/patrimonio/patrimonio0907/patrimonio090700063/5268331.jpg"/>
          <p:cNvPicPr>
            <a:picLocks noChangeAspect="1" noChangeArrowheads="1"/>
          </p:cNvPicPr>
          <p:nvPr/>
        </p:nvPicPr>
        <p:blipFill>
          <a:blip r:embed="rId3"/>
          <a:srcRect/>
          <a:stretch>
            <a:fillRect/>
          </a:stretch>
        </p:blipFill>
        <p:spPr bwMode="auto">
          <a:xfrm>
            <a:off x="5143505" y="3571877"/>
            <a:ext cx="2024911" cy="29560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iterate type="lt">
                                    <p:tmPct val="5000"/>
                                  </p:iterate>
                                  <p:childTnLst>
                                    <p:set>
                                      <p:cBhvr>
                                        <p:cTn id="20" dur="1" fill="hold">
                                          <p:stCondLst>
                                            <p:cond delay="0"/>
                                          </p:stCondLst>
                                        </p:cTn>
                                        <p:tgtEl>
                                          <p:spTgt spid="23554"/>
                                        </p:tgtEl>
                                        <p:attrNameLst>
                                          <p:attrName>style.visibility</p:attrName>
                                        </p:attrNameLst>
                                      </p:cBhvr>
                                      <p:to>
                                        <p:strVal val="visible"/>
                                      </p:to>
                                    </p:set>
                                    <p:anim calcmode="lin" valueType="num">
                                      <p:cBhvr>
                                        <p:cTn id="21" dur="1000" fill="hold"/>
                                        <p:tgtEl>
                                          <p:spTgt spid="23554"/>
                                        </p:tgtEl>
                                        <p:attrNameLst>
                                          <p:attrName>ppt_w</p:attrName>
                                        </p:attrNameLst>
                                      </p:cBhvr>
                                      <p:tavLst>
                                        <p:tav tm="0">
                                          <p:val>
                                            <p:fltVal val="0"/>
                                          </p:val>
                                        </p:tav>
                                        <p:tav tm="100000">
                                          <p:val>
                                            <p:strVal val="#ppt_w"/>
                                          </p:val>
                                        </p:tav>
                                      </p:tavLst>
                                    </p:anim>
                                    <p:anim calcmode="lin" valueType="num">
                                      <p:cBhvr>
                                        <p:cTn id="22" dur="1000" fill="hold"/>
                                        <p:tgtEl>
                                          <p:spTgt spid="23554"/>
                                        </p:tgtEl>
                                        <p:attrNameLst>
                                          <p:attrName>ppt_h</p:attrName>
                                        </p:attrNameLst>
                                      </p:cBhvr>
                                      <p:tavLst>
                                        <p:tav tm="0">
                                          <p:val>
                                            <p:fltVal val="0"/>
                                          </p:val>
                                        </p:tav>
                                        <p:tav tm="100000">
                                          <p:val>
                                            <p:strVal val="#ppt_h"/>
                                          </p:val>
                                        </p:tav>
                                      </p:tavLst>
                                    </p:anim>
                                    <p:anim calcmode="lin" valueType="num">
                                      <p:cBhvr>
                                        <p:cTn id="23" dur="1000" fill="hold"/>
                                        <p:tgtEl>
                                          <p:spTgt spid="23554"/>
                                        </p:tgtEl>
                                        <p:attrNameLst>
                                          <p:attrName>style.rotation</p:attrName>
                                        </p:attrNameLst>
                                      </p:cBhvr>
                                      <p:tavLst>
                                        <p:tav tm="0">
                                          <p:val>
                                            <p:fltVal val="90"/>
                                          </p:val>
                                        </p:tav>
                                        <p:tav tm="100000">
                                          <p:val>
                                            <p:fltVal val="0"/>
                                          </p:val>
                                        </p:tav>
                                      </p:tavLst>
                                    </p:anim>
                                    <p:animEffect transition="in" filter="fade">
                                      <p:cBhvr>
                                        <p:cTn id="24" dur="1000"/>
                                        <p:tgtEl>
                                          <p:spTgt spid="23554"/>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iterate type="lt">
                                    <p:tmPct val="5000"/>
                                  </p:iterate>
                                  <p:childTnLst>
                                    <p:set>
                                      <p:cBhvr>
                                        <p:cTn id="28" dur="1" fill="hold">
                                          <p:stCondLst>
                                            <p:cond delay="0"/>
                                          </p:stCondLst>
                                        </p:cTn>
                                        <p:tgtEl>
                                          <p:spTgt spid="23556"/>
                                        </p:tgtEl>
                                        <p:attrNameLst>
                                          <p:attrName>style.visibility</p:attrName>
                                        </p:attrNameLst>
                                      </p:cBhvr>
                                      <p:to>
                                        <p:strVal val="visible"/>
                                      </p:to>
                                    </p:set>
                                    <p:anim calcmode="lin" valueType="num">
                                      <p:cBhvr>
                                        <p:cTn id="29" dur="1000" fill="hold"/>
                                        <p:tgtEl>
                                          <p:spTgt spid="23556"/>
                                        </p:tgtEl>
                                        <p:attrNameLst>
                                          <p:attrName>ppt_w</p:attrName>
                                        </p:attrNameLst>
                                      </p:cBhvr>
                                      <p:tavLst>
                                        <p:tav tm="0">
                                          <p:val>
                                            <p:fltVal val="0"/>
                                          </p:val>
                                        </p:tav>
                                        <p:tav tm="100000">
                                          <p:val>
                                            <p:strVal val="#ppt_w"/>
                                          </p:val>
                                        </p:tav>
                                      </p:tavLst>
                                    </p:anim>
                                    <p:anim calcmode="lin" valueType="num">
                                      <p:cBhvr>
                                        <p:cTn id="30" dur="1000" fill="hold"/>
                                        <p:tgtEl>
                                          <p:spTgt spid="23556"/>
                                        </p:tgtEl>
                                        <p:attrNameLst>
                                          <p:attrName>ppt_h</p:attrName>
                                        </p:attrNameLst>
                                      </p:cBhvr>
                                      <p:tavLst>
                                        <p:tav tm="0">
                                          <p:val>
                                            <p:fltVal val="0"/>
                                          </p:val>
                                        </p:tav>
                                        <p:tav tm="100000">
                                          <p:val>
                                            <p:strVal val="#ppt_h"/>
                                          </p:val>
                                        </p:tav>
                                      </p:tavLst>
                                    </p:anim>
                                    <p:anim calcmode="lin" valueType="num">
                                      <p:cBhvr>
                                        <p:cTn id="31" dur="1000" fill="hold"/>
                                        <p:tgtEl>
                                          <p:spTgt spid="23556"/>
                                        </p:tgtEl>
                                        <p:attrNameLst>
                                          <p:attrName>style.rotation</p:attrName>
                                        </p:attrNameLst>
                                      </p:cBhvr>
                                      <p:tavLst>
                                        <p:tav tm="0">
                                          <p:val>
                                            <p:fltVal val="90"/>
                                          </p:val>
                                        </p:tav>
                                        <p:tav tm="100000">
                                          <p:val>
                                            <p:fltVal val="0"/>
                                          </p:val>
                                        </p:tav>
                                      </p:tavLst>
                                    </p:anim>
                                    <p:animEffect transition="in" filter="fade">
                                      <p:cBhvr>
                                        <p:cTn id="32" dur="1000"/>
                                        <p:tgtEl>
                                          <p:spTgt spid="23556"/>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1" nodeType="click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animEffect transition="in" filter="fade">
                                      <p:cBhvr>
                                        <p:cTn id="37" dur="1000"/>
                                        <p:tgtEl>
                                          <p:spTgt spid="15">
                                            <p:txEl>
                                              <p:pRg st="0" end="0"/>
                                            </p:txEl>
                                          </p:spTgt>
                                        </p:tgtEl>
                                      </p:cBhvr>
                                    </p:animEffect>
                                    <p:anim calcmode="lin" valueType="num">
                                      <p:cBhvr>
                                        <p:cTn id="3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15">
                                            <p:txEl>
                                              <p:pRg st="0" end="0"/>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1" nodeType="withEffect">
                                  <p:stCondLst>
                                    <p:cond delay="0"/>
                                  </p:stCondLst>
                                  <p:childTnLst>
                                    <p:set>
                                      <p:cBhvr>
                                        <p:cTn id="41" dur="1" fill="hold">
                                          <p:stCondLst>
                                            <p:cond delay="0"/>
                                          </p:stCondLst>
                                        </p:cTn>
                                        <p:tgtEl>
                                          <p:spTgt spid="15">
                                            <p:txEl>
                                              <p:pRg st="1" end="1"/>
                                            </p:txEl>
                                          </p:spTgt>
                                        </p:tgtEl>
                                        <p:attrNameLst>
                                          <p:attrName>style.visibility</p:attrName>
                                        </p:attrNameLst>
                                      </p:cBhvr>
                                      <p:to>
                                        <p:strVal val="visible"/>
                                      </p:to>
                                    </p:set>
                                    <p:animEffect transition="in" filter="fade">
                                      <p:cBhvr>
                                        <p:cTn id="42" dur="1000"/>
                                        <p:tgtEl>
                                          <p:spTgt spid="15">
                                            <p:txEl>
                                              <p:pRg st="1" end="1"/>
                                            </p:txEl>
                                          </p:spTgt>
                                        </p:tgtEl>
                                      </p:cBhvr>
                                    </p:animEffect>
                                    <p:anim calcmode="lin" valueType="num">
                                      <p:cBhvr>
                                        <p:cTn id="43"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15">
                                            <p:txEl>
                                              <p:pRg st="1" end="1"/>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1" nodeType="withEffect">
                                  <p:stCondLst>
                                    <p:cond delay="0"/>
                                  </p:stCondLst>
                                  <p:childTnLst>
                                    <p:set>
                                      <p:cBhvr>
                                        <p:cTn id="46" dur="1" fill="hold">
                                          <p:stCondLst>
                                            <p:cond delay="0"/>
                                          </p:stCondLst>
                                        </p:cTn>
                                        <p:tgtEl>
                                          <p:spTgt spid="15">
                                            <p:txEl>
                                              <p:pRg st="2" end="2"/>
                                            </p:txEl>
                                          </p:spTgt>
                                        </p:tgtEl>
                                        <p:attrNameLst>
                                          <p:attrName>style.visibility</p:attrName>
                                        </p:attrNameLst>
                                      </p:cBhvr>
                                      <p:to>
                                        <p:strVal val="visible"/>
                                      </p:to>
                                    </p:set>
                                    <p:animEffect transition="in" filter="fade">
                                      <p:cBhvr>
                                        <p:cTn id="47" dur="1000"/>
                                        <p:tgtEl>
                                          <p:spTgt spid="15">
                                            <p:txEl>
                                              <p:pRg st="2" end="2"/>
                                            </p:txEl>
                                          </p:spTgt>
                                        </p:tgtEl>
                                      </p:cBhvr>
                                    </p:animEffect>
                                    <p:anim calcmode="lin" valueType="num">
                                      <p:cBhvr>
                                        <p:cTn id="48"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49" dur="1000" fill="hold"/>
                                        <p:tgtEl>
                                          <p:spTgt spid="15">
                                            <p:txEl>
                                              <p:pRg st="2" end="2"/>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1" nodeType="withEffect">
                                  <p:stCondLst>
                                    <p:cond delay="0"/>
                                  </p:stCondLst>
                                  <p:childTnLst>
                                    <p:set>
                                      <p:cBhvr>
                                        <p:cTn id="51" dur="1" fill="hold">
                                          <p:stCondLst>
                                            <p:cond delay="0"/>
                                          </p:stCondLst>
                                        </p:cTn>
                                        <p:tgtEl>
                                          <p:spTgt spid="15">
                                            <p:txEl>
                                              <p:pRg st="3" end="3"/>
                                            </p:txEl>
                                          </p:spTgt>
                                        </p:tgtEl>
                                        <p:attrNameLst>
                                          <p:attrName>style.visibility</p:attrName>
                                        </p:attrNameLst>
                                      </p:cBhvr>
                                      <p:to>
                                        <p:strVal val="visible"/>
                                      </p:to>
                                    </p:set>
                                    <p:animEffect transition="in" filter="fade">
                                      <p:cBhvr>
                                        <p:cTn id="52" dur="1000"/>
                                        <p:tgtEl>
                                          <p:spTgt spid="15">
                                            <p:txEl>
                                              <p:pRg st="3" end="3"/>
                                            </p:txEl>
                                          </p:spTgt>
                                        </p:tgtEl>
                                      </p:cBhvr>
                                    </p:animEffect>
                                    <p:anim calcmode="lin" valueType="num">
                                      <p:cBhvr>
                                        <p:cTn id="53"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54" dur="1000" fill="hold"/>
                                        <p:tgtEl>
                                          <p:spTgt spid="15">
                                            <p:txEl>
                                              <p:pRg st="3" end="3"/>
                                            </p:txEl>
                                          </p:spTgt>
                                        </p:tgtEl>
                                        <p:attrNameLst>
                                          <p:attrName>ppt_y</p:attrName>
                                        </p:attrNameLst>
                                      </p:cBhvr>
                                      <p:tavLst>
                                        <p:tav tm="0">
                                          <p:val>
                                            <p:strVal val="#ppt_y+.1"/>
                                          </p:val>
                                        </p:tav>
                                        <p:tav tm="100000">
                                          <p:val>
                                            <p:strVal val="#ppt_y"/>
                                          </p:val>
                                        </p:tav>
                                      </p:tavLst>
                                    </p:anim>
                                  </p:childTnLst>
                                </p:cTn>
                              </p:par>
                              <p:par>
                                <p:cTn id="55" presetID="42" presetClass="entr" presetSubtype="0" fill="hold" grpId="1" nodeType="withEffect">
                                  <p:stCondLst>
                                    <p:cond delay="0"/>
                                  </p:stCondLst>
                                  <p:childTnLst>
                                    <p:set>
                                      <p:cBhvr>
                                        <p:cTn id="56" dur="1" fill="hold">
                                          <p:stCondLst>
                                            <p:cond delay="0"/>
                                          </p:stCondLst>
                                        </p:cTn>
                                        <p:tgtEl>
                                          <p:spTgt spid="15">
                                            <p:txEl>
                                              <p:pRg st="4" end="4"/>
                                            </p:txEl>
                                          </p:spTgt>
                                        </p:tgtEl>
                                        <p:attrNameLst>
                                          <p:attrName>style.visibility</p:attrName>
                                        </p:attrNameLst>
                                      </p:cBhvr>
                                      <p:to>
                                        <p:strVal val="visible"/>
                                      </p:to>
                                    </p:set>
                                    <p:animEffect transition="in" filter="fade">
                                      <p:cBhvr>
                                        <p:cTn id="57" dur="1000"/>
                                        <p:tgtEl>
                                          <p:spTgt spid="15">
                                            <p:txEl>
                                              <p:pRg st="4" end="4"/>
                                            </p:txEl>
                                          </p:spTgt>
                                        </p:tgtEl>
                                      </p:cBhvr>
                                    </p:animEffect>
                                    <p:anim calcmode="lin" valueType="num">
                                      <p:cBhvr>
                                        <p:cTn id="58" dur="10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59" dur="1000" fill="hold"/>
                                        <p:tgtEl>
                                          <p:spTgt spid="15">
                                            <p:txEl>
                                              <p:pRg st="4" end="4"/>
                                            </p:txEl>
                                          </p:spTgt>
                                        </p:tgtEl>
                                        <p:attrNameLst>
                                          <p:attrName>ppt_y</p:attrName>
                                        </p:attrNameLst>
                                      </p:cBhvr>
                                      <p:tavLst>
                                        <p:tav tm="0">
                                          <p:val>
                                            <p:strVal val="#ppt_y+.1"/>
                                          </p:val>
                                        </p:tav>
                                        <p:tav tm="100000">
                                          <p:val>
                                            <p:strVal val="#ppt_y"/>
                                          </p:val>
                                        </p:tav>
                                      </p:tavLst>
                                    </p:anim>
                                  </p:childTnLst>
                                </p:cTn>
                              </p:par>
                              <p:par>
                                <p:cTn id="60" presetID="42" presetClass="entr" presetSubtype="0" fill="hold" grpId="1" nodeType="withEffect">
                                  <p:stCondLst>
                                    <p:cond delay="0"/>
                                  </p:stCondLst>
                                  <p:childTnLst>
                                    <p:set>
                                      <p:cBhvr>
                                        <p:cTn id="61" dur="1" fill="hold">
                                          <p:stCondLst>
                                            <p:cond delay="0"/>
                                          </p:stCondLst>
                                        </p:cTn>
                                        <p:tgtEl>
                                          <p:spTgt spid="15">
                                            <p:txEl>
                                              <p:pRg st="5" end="5"/>
                                            </p:txEl>
                                          </p:spTgt>
                                        </p:tgtEl>
                                        <p:attrNameLst>
                                          <p:attrName>style.visibility</p:attrName>
                                        </p:attrNameLst>
                                      </p:cBhvr>
                                      <p:to>
                                        <p:strVal val="visible"/>
                                      </p:to>
                                    </p:set>
                                    <p:animEffect transition="in" filter="fade">
                                      <p:cBhvr>
                                        <p:cTn id="62" dur="1000"/>
                                        <p:tgtEl>
                                          <p:spTgt spid="15">
                                            <p:txEl>
                                              <p:pRg st="5" end="5"/>
                                            </p:txEl>
                                          </p:spTgt>
                                        </p:tgtEl>
                                      </p:cBhvr>
                                    </p:animEffect>
                                    <p:anim calcmode="lin" valueType="num">
                                      <p:cBhvr>
                                        <p:cTn id="63" dur="10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64" dur="1000" fill="hold"/>
                                        <p:tgtEl>
                                          <p:spTgt spid="15">
                                            <p:txEl>
                                              <p:pRg st="5" end="5"/>
                                            </p:txEl>
                                          </p:spTgt>
                                        </p:tgtEl>
                                        <p:attrNameLst>
                                          <p:attrName>ppt_y</p:attrName>
                                        </p:attrNameLst>
                                      </p:cBhvr>
                                      <p:tavLst>
                                        <p:tav tm="0">
                                          <p:val>
                                            <p:strVal val="#ppt_y+.1"/>
                                          </p:val>
                                        </p:tav>
                                        <p:tav tm="100000">
                                          <p:val>
                                            <p:strVal val="#ppt_y"/>
                                          </p:val>
                                        </p:tav>
                                      </p:tavLst>
                                    </p:anim>
                                  </p:childTnLst>
                                </p:cTn>
                              </p:par>
                              <p:par>
                                <p:cTn id="65" presetID="42" presetClass="entr" presetSubtype="0" fill="hold" grpId="1" nodeType="withEffect">
                                  <p:stCondLst>
                                    <p:cond delay="0"/>
                                  </p:stCondLst>
                                  <p:childTnLst>
                                    <p:set>
                                      <p:cBhvr>
                                        <p:cTn id="66" dur="1" fill="hold">
                                          <p:stCondLst>
                                            <p:cond delay="0"/>
                                          </p:stCondLst>
                                        </p:cTn>
                                        <p:tgtEl>
                                          <p:spTgt spid="15">
                                            <p:txEl>
                                              <p:pRg st="6" end="6"/>
                                            </p:txEl>
                                          </p:spTgt>
                                        </p:tgtEl>
                                        <p:attrNameLst>
                                          <p:attrName>style.visibility</p:attrName>
                                        </p:attrNameLst>
                                      </p:cBhvr>
                                      <p:to>
                                        <p:strVal val="visible"/>
                                      </p:to>
                                    </p:set>
                                    <p:animEffect transition="in" filter="fade">
                                      <p:cBhvr>
                                        <p:cTn id="67" dur="1000"/>
                                        <p:tgtEl>
                                          <p:spTgt spid="15">
                                            <p:txEl>
                                              <p:pRg st="6" end="6"/>
                                            </p:txEl>
                                          </p:spTgt>
                                        </p:tgtEl>
                                      </p:cBhvr>
                                    </p:animEffect>
                                    <p:anim calcmode="lin" valueType="num">
                                      <p:cBhvr>
                                        <p:cTn id="68" dur="10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69" dur="1000" fill="hold"/>
                                        <p:tgtEl>
                                          <p:spTgt spid="15">
                                            <p:txEl>
                                              <p:pRg st="6" end="6"/>
                                            </p:txEl>
                                          </p:spTgt>
                                        </p:tgtEl>
                                        <p:attrNameLst>
                                          <p:attrName>ppt_y</p:attrName>
                                        </p:attrNameLst>
                                      </p:cBhvr>
                                      <p:tavLst>
                                        <p:tav tm="0">
                                          <p:val>
                                            <p:strVal val="#ppt_y+.1"/>
                                          </p:val>
                                        </p:tav>
                                        <p:tav tm="100000">
                                          <p:val>
                                            <p:strVal val="#ppt_y"/>
                                          </p:val>
                                        </p:tav>
                                      </p:tavLst>
                                    </p:anim>
                                  </p:childTnLst>
                                </p:cTn>
                              </p:par>
                              <p:par>
                                <p:cTn id="70" presetID="42" presetClass="entr" presetSubtype="0" fill="hold" grpId="1" nodeType="withEffect">
                                  <p:stCondLst>
                                    <p:cond delay="0"/>
                                  </p:stCondLst>
                                  <p:childTnLst>
                                    <p:set>
                                      <p:cBhvr>
                                        <p:cTn id="71" dur="1" fill="hold">
                                          <p:stCondLst>
                                            <p:cond delay="0"/>
                                          </p:stCondLst>
                                        </p:cTn>
                                        <p:tgtEl>
                                          <p:spTgt spid="15">
                                            <p:txEl>
                                              <p:pRg st="7" end="7"/>
                                            </p:txEl>
                                          </p:spTgt>
                                        </p:tgtEl>
                                        <p:attrNameLst>
                                          <p:attrName>style.visibility</p:attrName>
                                        </p:attrNameLst>
                                      </p:cBhvr>
                                      <p:to>
                                        <p:strVal val="visible"/>
                                      </p:to>
                                    </p:set>
                                    <p:animEffect transition="in" filter="fade">
                                      <p:cBhvr>
                                        <p:cTn id="72" dur="1000"/>
                                        <p:tgtEl>
                                          <p:spTgt spid="15">
                                            <p:txEl>
                                              <p:pRg st="7" end="7"/>
                                            </p:txEl>
                                          </p:spTgt>
                                        </p:tgtEl>
                                      </p:cBhvr>
                                    </p:animEffect>
                                    <p:anim calcmode="lin" valueType="num">
                                      <p:cBhvr>
                                        <p:cTn id="73" dur="10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74" dur="1000" fill="hold"/>
                                        <p:tgtEl>
                                          <p:spTgt spid="15">
                                            <p:txEl>
                                              <p:pRg st="7" end="7"/>
                                            </p:txEl>
                                          </p:spTgt>
                                        </p:tgtEl>
                                        <p:attrNameLst>
                                          <p:attrName>ppt_y</p:attrName>
                                        </p:attrNameLst>
                                      </p:cBhvr>
                                      <p:tavLst>
                                        <p:tav tm="0">
                                          <p:val>
                                            <p:strVal val="#ppt_y+.1"/>
                                          </p:val>
                                        </p:tav>
                                        <p:tav tm="100000">
                                          <p:val>
                                            <p:strVal val="#ppt_y"/>
                                          </p:val>
                                        </p:tav>
                                      </p:tavLst>
                                    </p:anim>
                                  </p:childTnLst>
                                </p:cTn>
                              </p:par>
                              <p:par>
                                <p:cTn id="75" presetID="42" presetClass="entr" presetSubtype="0" fill="hold" grpId="1" nodeType="withEffect">
                                  <p:stCondLst>
                                    <p:cond delay="0"/>
                                  </p:stCondLst>
                                  <p:childTnLst>
                                    <p:set>
                                      <p:cBhvr>
                                        <p:cTn id="76" dur="1" fill="hold">
                                          <p:stCondLst>
                                            <p:cond delay="0"/>
                                          </p:stCondLst>
                                        </p:cTn>
                                        <p:tgtEl>
                                          <p:spTgt spid="15">
                                            <p:txEl>
                                              <p:pRg st="8" end="8"/>
                                            </p:txEl>
                                          </p:spTgt>
                                        </p:tgtEl>
                                        <p:attrNameLst>
                                          <p:attrName>style.visibility</p:attrName>
                                        </p:attrNameLst>
                                      </p:cBhvr>
                                      <p:to>
                                        <p:strVal val="visible"/>
                                      </p:to>
                                    </p:set>
                                    <p:animEffect transition="in" filter="fade">
                                      <p:cBhvr>
                                        <p:cTn id="77" dur="1000"/>
                                        <p:tgtEl>
                                          <p:spTgt spid="15">
                                            <p:txEl>
                                              <p:pRg st="8" end="8"/>
                                            </p:txEl>
                                          </p:spTgt>
                                        </p:tgtEl>
                                      </p:cBhvr>
                                    </p:animEffect>
                                    <p:anim calcmode="lin" valueType="num">
                                      <p:cBhvr>
                                        <p:cTn id="78" dur="10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79" dur="1000" fill="hold"/>
                                        <p:tgtEl>
                                          <p:spTgt spid="15">
                                            <p:txEl>
                                              <p:pRg st="8" end="8"/>
                                            </p:txEl>
                                          </p:spTgt>
                                        </p:tgtEl>
                                        <p:attrNameLst>
                                          <p:attrName>ppt_y</p:attrName>
                                        </p:attrNameLst>
                                      </p:cBhvr>
                                      <p:tavLst>
                                        <p:tav tm="0">
                                          <p:val>
                                            <p:strVal val="#ppt_y+.1"/>
                                          </p:val>
                                        </p:tav>
                                        <p:tav tm="100000">
                                          <p:val>
                                            <p:strVal val="#ppt_y"/>
                                          </p:val>
                                        </p:tav>
                                      </p:tavLst>
                                    </p:anim>
                                  </p:childTnLst>
                                </p:cTn>
                              </p:par>
                              <p:par>
                                <p:cTn id="80" presetID="42" presetClass="entr" presetSubtype="0" fill="hold" grpId="1" nodeType="withEffect">
                                  <p:stCondLst>
                                    <p:cond delay="0"/>
                                  </p:stCondLst>
                                  <p:childTnLst>
                                    <p:set>
                                      <p:cBhvr>
                                        <p:cTn id="81" dur="1" fill="hold">
                                          <p:stCondLst>
                                            <p:cond delay="0"/>
                                          </p:stCondLst>
                                        </p:cTn>
                                        <p:tgtEl>
                                          <p:spTgt spid="15">
                                            <p:txEl>
                                              <p:pRg st="9" end="9"/>
                                            </p:txEl>
                                          </p:spTgt>
                                        </p:tgtEl>
                                        <p:attrNameLst>
                                          <p:attrName>style.visibility</p:attrName>
                                        </p:attrNameLst>
                                      </p:cBhvr>
                                      <p:to>
                                        <p:strVal val="visible"/>
                                      </p:to>
                                    </p:set>
                                    <p:animEffect transition="in" filter="fade">
                                      <p:cBhvr>
                                        <p:cTn id="82" dur="1000"/>
                                        <p:tgtEl>
                                          <p:spTgt spid="15">
                                            <p:txEl>
                                              <p:pRg st="9" end="9"/>
                                            </p:txEl>
                                          </p:spTgt>
                                        </p:tgtEl>
                                      </p:cBhvr>
                                    </p:animEffect>
                                    <p:anim calcmode="lin" valueType="num">
                                      <p:cBhvr>
                                        <p:cTn id="83" dur="10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84" dur="1000" fill="hold"/>
                                        <p:tgtEl>
                                          <p:spTgt spid="15">
                                            <p:txEl>
                                              <p:pRg st="9" end="9"/>
                                            </p:txEl>
                                          </p:spTgt>
                                        </p:tgtEl>
                                        <p:attrNameLst>
                                          <p:attrName>ppt_y</p:attrName>
                                        </p:attrNameLst>
                                      </p:cBhvr>
                                      <p:tavLst>
                                        <p:tav tm="0">
                                          <p:val>
                                            <p:strVal val="#ppt_y+.1"/>
                                          </p:val>
                                        </p:tav>
                                        <p:tav tm="100000">
                                          <p:val>
                                            <p:strVal val="#ppt_y"/>
                                          </p:val>
                                        </p:tav>
                                      </p:tavLst>
                                    </p:anim>
                                  </p:childTnLst>
                                </p:cTn>
                              </p:par>
                              <p:par>
                                <p:cTn id="85" presetID="42" presetClass="entr" presetSubtype="0" fill="hold" grpId="1" nodeType="withEffect">
                                  <p:stCondLst>
                                    <p:cond delay="0"/>
                                  </p:stCondLst>
                                  <p:childTnLst>
                                    <p:set>
                                      <p:cBhvr>
                                        <p:cTn id="86" dur="1" fill="hold">
                                          <p:stCondLst>
                                            <p:cond delay="0"/>
                                          </p:stCondLst>
                                        </p:cTn>
                                        <p:tgtEl>
                                          <p:spTgt spid="15">
                                            <p:txEl>
                                              <p:pRg st="10" end="10"/>
                                            </p:txEl>
                                          </p:spTgt>
                                        </p:tgtEl>
                                        <p:attrNameLst>
                                          <p:attrName>style.visibility</p:attrName>
                                        </p:attrNameLst>
                                      </p:cBhvr>
                                      <p:to>
                                        <p:strVal val="visible"/>
                                      </p:to>
                                    </p:set>
                                    <p:animEffect transition="in" filter="fade">
                                      <p:cBhvr>
                                        <p:cTn id="87" dur="1000"/>
                                        <p:tgtEl>
                                          <p:spTgt spid="15">
                                            <p:txEl>
                                              <p:pRg st="10" end="10"/>
                                            </p:txEl>
                                          </p:spTgt>
                                        </p:tgtEl>
                                      </p:cBhvr>
                                    </p:animEffect>
                                    <p:anim calcmode="lin" valueType="num">
                                      <p:cBhvr>
                                        <p:cTn id="88" dur="10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89" dur="1000" fill="hold"/>
                                        <p:tgtEl>
                                          <p:spTgt spid="15">
                                            <p:txEl>
                                              <p:pRg st="10" end="10"/>
                                            </p:txEl>
                                          </p:spTgt>
                                        </p:tgtEl>
                                        <p:attrNameLst>
                                          <p:attrName>ppt_y</p:attrName>
                                        </p:attrNameLst>
                                      </p:cBhvr>
                                      <p:tavLst>
                                        <p:tav tm="0">
                                          <p:val>
                                            <p:strVal val="#ppt_y+.1"/>
                                          </p:val>
                                        </p:tav>
                                        <p:tav tm="100000">
                                          <p:val>
                                            <p:strVal val="#ppt_y"/>
                                          </p:val>
                                        </p:tav>
                                      </p:tavLst>
                                    </p:anim>
                                  </p:childTnLst>
                                </p:cTn>
                              </p:par>
                              <p:par>
                                <p:cTn id="90" presetID="42" presetClass="entr" presetSubtype="0" fill="hold" grpId="1" nodeType="withEffect">
                                  <p:stCondLst>
                                    <p:cond delay="0"/>
                                  </p:stCondLst>
                                  <p:childTnLst>
                                    <p:set>
                                      <p:cBhvr>
                                        <p:cTn id="91" dur="1" fill="hold">
                                          <p:stCondLst>
                                            <p:cond delay="0"/>
                                          </p:stCondLst>
                                        </p:cTn>
                                        <p:tgtEl>
                                          <p:spTgt spid="15">
                                            <p:txEl>
                                              <p:pRg st="11" end="11"/>
                                            </p:txEl>
                                          </p:spTgt>
                                        </p:tgtEl>
                                        <p:attrNameLst>
                                          <p:attrName>style.visibility</p:attrName>
                                        </p:attrNameLst>
                                      </p:cBhvr>
                                      <p:to>
                                        <p:strVal val="visible"/>
                                      </p:to>
                                    </p:set>
                                    <p:animEffect transition="in" filter="fade">
                                      <p:cBhvr>
                                        <p:cTn id="92" dur="1000"/>
                                        <p:tgtEl>
                                          <p:spTgt spid="15">
                                            <p:txEl>
                                              <p:pRg st="11" end="11"/>
                                            </p:txEl>
                                          </p:spTgt>
                                        </p:tgtEl>
                                      </p:cBhvr>
                                    </p:animEffect>
                                    <p:anim calcmode="lin" valueType="num">
                                      <p:cBhvr>
                                        <p:cTn id="93" dur="1000" fill="hold"/>
                                        <p:tgtEl>
                                          <p:spTgt spid="15">
                                            <p:txEl>
                                              <p:pRg st="11" end="11"/>
                                            </p:txEl>
                                          </p:spTgt>
                                        </p:tgtEl>
                                        <p:attrNameLst>
                                          <p:attrName>ppt_x</p:attrName>
                                        </p:attrNameLst>
                                      </p:cBhvr>
                                      <p:tavLst>
                                        <p:tav tm="0">
                                          <p:val>
                                            <p:strVal val="#ppt_x"/>
                                          </p:val>
                                        </p:tav>
                                        <p:tav tm="100000">
                                          <p:val>
                                            <p:strVal val="#ppt_x"/>
                                          </p:val>
                                        </p:tav>
                                      </p:tavLst>
                                    </p:anim>
                                    <p:anim calcmode="lin" valueType="num">
                                      <p:cBhvr>
                                        <p:cTn id="94" dur="1000" fill="hold"/>
                                        <p:tgtEl>
                                          <p:spTgt spid="15">
                                            <p:txEl>
                                              <p:pRg st="11" end="11"/>
                                            </p:txEl>
                                          </p:spTgt>
                                        </p:tgtEl>
                                        <p:attrNameLst>
                                          <p:attrName>ppt_y</p:attrName>
                                        </p:attrNameLst>
                                      </p:cBhvr>
                                      <p:tavLst>
                                        <p:tav tm="0">
                                          <p:val>
                                            <p:strVal val="#ppt_y+.1"/>
                                          </p:val>
                                        </p:tav>
                                        <p:tav tm="100000">
                                          <p:val>
                                            <p:strVal val="#ppt_y"/>
                                          </p:val>
                                        </p:tav>
                                      </p:tavLst>
                                    </p:anim>
                                  </p:childTnLst>
                                </p:cTn>
                              </p:par>
                              <p:par>
                                <p:cTn id="95" presetID="42" presetClass="entr" presetSubtype="0" fill="hold" grpId="1" nodeType="withEffect">
                                  <p:stCondLst>
                                    <p:cond delay="0"/>
                                  </p:stCondLst>
                                  <p:childTnLst>
                                    <p:set>
                                      <p:cBhvr>
                                        <p:cTn id="96" dur="1" fill="hold">
                                          <p:stCondLst>
                                            <p:cond delay="0"/>
                                          </p:stCondLst>
                                        </p:cTn>
                                        <p:tgtEl>
                                          <p:spTgt spid="15">
                                            <p:txEl>
                                              <p:pRg st="12" end="12"/>
                                            </p:txEl>
                                          </p:spTgt>
                                        </p:tgtEl>
                                        <p:attrNameLst>
                                          <p:attrName>style.visibility</p:attrName>
                                        </p:attrNameLst>
                                      </p:cBhvr>
                                      <p:to>
                                        <p:strVal val="visible"/>
                                      </p:to>
                                    </p:set>
                                    <p:animEffect transition="in" filter="fade">
                                      <p:cBhvr>
                                        <p:cTn id="97" dur="1000"/>
                                        <p:tgtEl>
                                          <p:spTgt spid="15">
                                            <p:txEl>
                                              <p:pRg st="12" end="12"/>
                                            </p:txEl>
                                          </p:spTgt>
                                        </p:tgtEl>
                                      </p:cBhvr>
                                    </p:animEffect>
                                    <p:anim calcmode="lin" valueType="num">
                                      <p:cBhvr>
                                        <p:cTn id="98" dur="10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99" dur="1000" fill="hold"/>
                                        <p:tgtEl>
                                          <p:spTgt spid="15">
                                            <p:txEl>
                                              <p:pRg st="12" end="12"/>
                                            </p:txEl>
                                          </p:spTgt>
                                        </p:tgtEl>
                                        <p:attrNameLst>
                                          <p:attrName>ppt_y</p:attrName>
                                        </p:attrNameLst>
                                      </p:cBhvr>
                                      <p:tavLst>
                                        <p:tav tm="0">
                                          <p:val>
                                            <p:strVal val="#ppt_y+.1"/>
                                          </p:val>
                                        </p:tav>
                                        <p:tav tm="100000">
                                          <p:val>
                                            <p:strVal val="#ppt_y"/>
                                          </p:val>
                                        </p:tav>
                                      </p:tavLst>
                                    </p:anim>
                                  </p:childTnLst>
                                </p:cTn>
                              </p:par>
                              <p:par>
                                <p:cTn id="100" presetID="42" presetClass="entr" presetSubtype="0" fill="hold" grpId="1" nodeType="withEffect">
                                  <p:stCondLst>
                                    <p:cond delay="0"/>
                                  </p:stCondLst>
                                  <p:childTnLst>
                                    <p:set>
                                      <p:cBhvr>
                                        <p:cTn id="101" dur="1" fill="hold">
                                          <p:stCondLst>
                                            <p:cond delay="0"/>
                                          </p:stCondLst>
                                        </p:cTn>
                                        <p:tgtEl>
                                          <p:spTgt spid="15">
                                            <p:txEl>
                                              <p:pRg st="13" end="13"/>
                                            </p:txEl>
                                          </p:spTgt>
                                        </p:tgtEl>
                                        <p:attrNameLst>
                                          <p:attrName>style.visibility</p:attrName>
                                        </p:attrNameLst>
                                      </p:cBhvr>
                                      <p:to>
                                        <p:strVal val="visible"/>
                                      </p:to>
                                    </p:set>
                                    <p:animEffect transition="in" filter="fade">
                                      <p:cBhvr>
                                        <p:cTn id="102" dur="1000"/>
                                        <p:tgtEl>
                                          <p:spTgt spid="15">
                                            <p:txEl>
                                              <p:pRg st="13" end="13"/>
                                            </p:txEl>
                                          </p:spTgt>
                                        </p:tgtEl>
                                      </p:cBhvr>
                                    </p:animEffect>
                                    <p:anim calcmode="lin" valueType="num">
                                      <p:cBhvr>
                                        <p:cTn id="103" dur="1000" fill="hold"/>
                                        <p:tgtEl>
                                          <p:spTgt spid="15">
                                            <p:txEl>
                                              <p:pRg st="13" end="13"/>
                                            </p:txEl>
                                          </p:spTgt>
                                        </p:tgtEl>
                                        <p:attrNameLst>
                                          <p:attrName>ppt_x</p:attrName>
                                        </p:attrNameLst>
                                      </p:cBhvr>
                                      <p:tavLst>
                                        <p:tav tm="0">
                                          <p:val>
                                            <p:strVal val="#ppt_x"/>
                                          </p:val>
                                        </p:tav>
                                        <p:tav tm="100000">
                                          <p:val>
                                            <p:strVal val="#ppt_x"/>
                                          </p:val>
                                        </p:tav>
                                      </p:tavLst>
                                    </p:anim>
                                    <p:anim calcmode="lin" valueType="num">
                                      <p:cBhvr>
                                        <p:cTn id="104" dur="1000" fill="hold"/>
                                        <p:tgtEl>
                                          <p:spTgt spid="15">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1"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428924" y="-24"/>
            <a:ext cx="7072299" cy="542916"/>
          </a:xfrm>
        </p:spPr>
        <p:txBody>
          <a:bodyPr/>
          <a:lstStyle/>
          <a:p>
            <a:pPr algn="ctr" fontAlgn="auto">
              <a:spcAft>
                <a:spcPts val="0"/>
              </a:spcAft>
              <a:defRPr/>
            </a:pPr>
            <a:r>
              <a:rPr lang="es-ES_tradnl" sz="2400" dirty="0" smtClean="0">
                <a:solidFill>
                  <a:schemeClr val="tx1"/>
                </a:solidFill>
              </a:rPr>
              <a:t>Beneficios para la salud del </a:t>
            </a:r>
            <a:r>
              <a:rPr lang="es-ES_tradnl" sz="2400" dirty="0" err="1" smtClean="0">
                <a:solidFill>
                  <a:schemeClr val="tx1"/>
                </a:solidFill>
              </a:rPr>
              <a:t>Ganoderma</a:t>
            </a:r>
            <a:r>
              <a:rPr lang="es-ES_tradnl" sz="2400" dirty="0" smtClean="0">
                <a:solidFill>
                  <a:schemeClr val="tx1"/>
                </a:solidFill>
              </a:rPr>
              <a:t> </a:t>
            </a:r>
            <a:r>
              <a:rPr lang="es-ES_tradnl" sz="2400" dirty="0" err="1" smtClean="0">
                <a:solidFill>
                  <a:schemeClr val="tx1"/>
                </a:solidFill>
              </a:rPr>
              <a:t>Lucidum</a:t>
            </a:r>
            <a:endParaRPr lang="es-ES" sz="2400" dirty="0">
              <a:solidFill>
                <a:schemeClr val="tx1"/>
              </a:solidFill>
            </a:endParaRPr>
          </a:p>
        </p:txBody>
      </p:sp>
      <p:sp>
        <p:nvSpPr>
          <p:cNvPr id="15" name="14 CuadroTexto"/>
          <p:cNvSpPr txBox="1">
            <a:spLocks noChangeArrowheads="1"/>
          </p:cNvSpPr>
          <p:nvPr/>
        </p:nvSpPr>
        <p:spPr bwMode="auto">
          <a:xfrm>
            <a:off x="285750" y="2000250"/>
            <a:ext cx="4643438" cy="923925"/>
          </a:xfrm>
          <a:prstGeom prst="rect">
            <a:avLst/>
          </a:prstGeom>
          <a:noFill/>
          <a:ln w="9525">
            <a:noFill/>
            <a:miter lim="800000"/>
            <a:headEnd/>
            <a:tailEnd/>
          </a:ln>
        </p:spPr>
        <p:txBody>
          <a:bodyPr>
            <a:spAutoFit/>
          </a:bodyPr>
          <a:lstStyle/>
          <a:p>
            <a:pPr algn="just">
              <a:buFont typeface="Arial" charset="0"/>
              <a:buChar char="•"/>
            </a:pPr>
            <a:r>
              <a:rPr lang="es-ES"/>
              <a:t> Sus potentes polisacáridos previenen la</a:t>
            </a:r>
          </a:p>
          <a:p>
            <a:pPr algn="just"/>
            <a:r>
              <a:rPr lang="es-ES"/>
              <a:t>  degeneración de las articulaciones.</a:t>
            </a:r>
          </a:p>
          <a:p>
            <a:pPr algn="just"/>
            <a:endParaRPr lang="es-ES"/>
          </a:p>
        </p:txBody>
      </p:sp>
      <p:pic>
        <p:nvPicPr>
          <p:cNvPr id="22530" name="Picture 2" descr="http://www.informacion-general.com/wp-content/uploads/2009/05/esqueleto-humano-261x300.jpg"/>
          <p:cNvPicPr>
            <a:picLocks noChangeAspect="1" noChangeArrowheads="1"/>
          </p:cNvPicPr>
          <p:nvPr/>
        </p:nvPicPr>
        <p:blipFill>
          <a:blip r:embed="rId2"/>
          <a:srcRect/>
          <a:stretch>
            <a:fillRect/>
          </a:stretch>
        </p:blipFill>
        <p:spPr bwMode="auto">
          <a:xfrm>
            <a:off x="5429257" y="1000109"/>
            <a:ext cx="2986091" cy="34322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2532" name="Picture 4" descr="http://idata.over-blog.com/2/74/89/93/Rostro.jpg"/>
          <p:cNvPicPr>
            <a:picLocks noChangeAspect="1" noChangeArrowheads="1"/>
          </p:cNvPicPr>
          <p:nvPr/>
        </p:nvPicPr>
        <p:blipFill>
          <a:blip r:embed="rId3"/>
          <a:srcRect/>
          <a:stretch>
            <a:fillRect/>
          </a:stretch>
        </p:blipFill>
        <p:spPr bwMode="auto">
          <a:xfrm>
            <a:off x="6286513" y="4286257"/>
            <a:ext cx="2071703" cy="20584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8 Rectángulo"/>
          <p:cNvSpPr/>
          <p:nvPr/>
        </p:nvSpPr>
        <p:spPr>
          <a:xfrm>
            <a:off x="714348" y="1214423"/>
            <a:ext cx="4136261" cy="646331"/>
          </a:xfrm>
          <a:prstGeom prst="rect">
            <a:avLst/>
          </a:prstGeom>
          <a:noFill/>
        </p:spPr>
        <p:txBody>
          <a:bodyPr wrap="none">
            <a:spAutoFit/>
          </a:bodyPr>
          <a:lstStyle/>
          <a:p>
            <a:pPr algn="ctr" fontAlgn="auto">
              <a:spcBef>
                <a:spcPts val="0"/>
              </a:spcBef>
              <a:spcAft>
                <a:spcPts val="0"/>
              </a:spcAft>
              <a:defRPr/>
            </a:pPr>
            <a:r>
              <a:rPr lang="es-ES_tradnl"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Sistema Esquelético</a:t>
            </a:r>
            <a:endPar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p:txBody>
      </p:sp>
      <p:pic>
        <p:nvPicPr>
          <p:cNvPr id="22534" name="Picture 6" descr="http://hablandodecabello.com/wp-content/uploads/2008/10/120506_vid_pelo.jpg"/>
          <p:cNvPicPr>
            <a:picLocks noChangeAspect="1" noChangeArrowheads="1"/>
          </p:cNvPicPr>
          <p:nvPr/>
        </p:nvPicPr>
        <p:blipFill>
          <a:blip r:embed="rId4"/>
          <a:srcRect/>
          <a:stretch>
            <a:fillRect/>
          </a:stretch>
        </p:blipFill>
        <p:spPr bwMode="auto">
          <a:xfrm>
            <a:off x="642911" y="4572009"/>
            <a:ext cx="2000264" cy="20002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2536" name="Picture 8" descr="http://belleza-estetica.com/wp-content/uploads/2009/08/ra.jpg"/>
          <p:cNvPicPr>
            <a:picLocks noChangeAspect="1" noChangeArrowheads="1"/>
          </p:cNvPicPr>
          <p:nvPr/>
        </p:nvPicPr>
        <p:blipFill>
          <a:blip r:embed="rId5"/>
          <a:srcRect/>
          <a:stretch>
            <a:fillRect/>
          </a:stretch>
        </p:blipFill>
        <p:spPr bwMode="auto">
          <a:xfrm>
            <a:off x="3143242" y="4572009"/>
            <a:ext cx="2524175" cy="18931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11 CuadroTexto"/>
          <p:cNvSpPr txBox="1">
            <a:spLocks noChangeArrowheads="1"/>
          </p:cNvSpPr>
          <p:nvPr/>
        </p:nvSpPr>
        <p:spPr bwMode="auto">
          <a:xfrm>
            <a:off x="285750" y="2532063"/>
            <a:ext cx="4643438" cy="1754187"/>
          </a:xfrm>
          <a:prstGeom prst="rect">
            <a:avLst/>
          </a:prstGeom>
          <a:noFill/>
          <a:ln w="9525">
            <a:noFill/>
            <a:miter lim="800000"/>
            <a:headEnd/>
            <a:tailEnd/>
          </a:ln>
        </p:spPr>
        <p:txBody>
          <a:bodyPr>
            <a:spAutoFit/>
          </a:bodyPr>
          <a:lstStyle/>
          <a:p>
            <a:pPr algn="just"/>
            <a:endParaRPr lang="es-ES"/>
          </a:p>
          <a:p>
            <a:pPr algn="just">
              <a:buFont typeface="Arial" charset="0"/>
              <a:buChar char="•"/>
            </a:pPr>
            <a:r>
              <a:rPr lang="es-ES"/>
              <a:t> Su alto contenido de ergosterol o </a:t>
            </a:r>
          </a:p>
          <a:p>
            <a:pPr algn="just"/>
            <a:r>
              <a:rPr lang="es-ES"/>
              <a:t>  provitamina D ayuda en la absorción de  </a:t>
            </a:r>
          </a:p>
          <a:p>
            <a:pPr algn="just"/>
            <a:r>
              <a:rPr lang="es-ES"/>
              <a:t>  calcio y otros minerales necesarios</a:t>
            </a:r>
          </a:p>
          <a:p>
            <a:pPr algn="just"/>
            <a:r>
              <a:rPr lang="es-ES"/>
              <a:t>  para el fortalecimiento de los huesos, </a:t>
            </a:r>
          </a:p>
          <a:p>
            <a:pPr algn="just"/>
            <a:r>
              <a:rPr lang="es-ES"/>
              <a:t>  uñas, piel y cabello.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2530"/>
                                        </p:tgtEl>
                                        <p:attrNameLst>
                                          <p:attrName>style.visibility</p:attrName>
                                        </p:attrNameLst>
                                      </p:cBhvr>
                                      <p:to>
                                        <p:strVal val="visible"/>
                                      </p:to>
                                    </p:set>
                                    <p:animEffect transition="in" filter="fade">
                                      <p:cBhvr>
                                        <p:cTn id="19" dur="1000"/>
                                        <p:tgtEl>
                                          <p:spTgt spid="22530"/>
                                        </p:tgtEl>
                                      </p:cBhvr>
                                    </p:animEffect>
                                    <p:anim calcmode="lin" valueType="num">
                                      <p:cBhvr>
                                        <p:cTn id="20" dur="1000" fill="hold"/>
                                        <p:tgtEl>
                                          <p:spTgt spid="22530"/>
                                        </p:tgtEl>
                                        <p:attrNameLst>
                                          <p:attrName>ppt_x</p:attrName>
                                        </p:attrNameLst>
                                      </p:cBhvr>
                                      <p:tavLst>
                                        <p:tav tm="0">
                                          <p:val>
                                            <p:strVal val="#ppt_x"/>
                                          </p:val>
                                        </p:tav>
                                        <p:tav tm="100000">
                                          <p:val>
                                            <p:strVal val="#ppt_x"/>
                                          </p:val>
                                        </p:tav>
                                      </p:tavLst>
                                    </p:anim>
                                    <p:anim calcmode="lin" valueType="num">
                                      <p:cBhvr>
                                        <p:cTn id="21" dur="1000" fill="hold"/>
                                        <p:tgtEl>
                                          <p:spTgt spid="2253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1" nodeType="clickEffect">
                                  <p:stCondLst>
                                    <p:cond delay="0"/>
                                  </p:stCondLst>
                                  <p:childTnLst>
                                    <p:set>
                                      <p:cBhvr>
                                        <p:cTn id="25" dur="1" fill="hold">
                                          <p:stCondLst>
                                            <p:cond delay="0"/>
                                          </p:stCondLst>
                                        </p:cTn>
                                        <p:tgtEl>
                                          <p:spTgt spid="15">
                                            <p:txEl>
                                              <p:pRg st="0" end="0"/>
                                            </p:txEl>
                                          </p:spTgt>
                                        </p:tgtEl>
                                        <p:attrNameLst>
                                          <p:attrName>style.visibility</p:attrName>
                                        </p:attrNameLst>
                                      </p:cBhvr>
                                      <p:to>
                                        <p:strVal val="visible"/>
                                      </p:to>
                                    </p:set>
                                    <p:animEffect transition="in" filter="fade">
                                      <p:cBhvr>
                                        <p:cTn id="26" dur="1000"/>
                                        <p:tgtEl>
                                          <p:spTgt spid="15">
                                            <p:txEl>
                                              <p:pRg st="0" end="0"/>
                                            </p:txEl>
                                          </p:spTgt>
                                        </p:tgtEl>
                                      </p:cBhvr>
                                    </p:animEffect>
                                    <p:anim calcmode="lin" valueType="num">
                                      <p:cBhvr>
                                        <p:cTn id="27"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5">
                                            <p:txEl>
                                              <p:pRg st="0" end="0"/>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1" nodeType="withEffect">
                                  <p:stCondLst>
                                    <p:cond delay="0"/>
                                  </p:stCondLst>
                                  <p:childTnLst>
                                    <p:set>
                                      <p:cBhvr>
                                        <p:cTn id="30" dur="1" fill="hold">
                                          <p:stCondLst>
                                            <p:cond delay="0"/>
                                          </p:stCondLst>
                                        </p:cTn>
                                        <p:tgtEl>
                                          <p:spTgt spid="15">
                                            <p:txEl>
                                              <p:pRg st="1" end="1"/>
                                            </p:txEl>
                                          </p:spTgt>
                                        </p:tgtEl>
                                        <p:attrNameLst>
                                          <p:attrName>style.visibility</p:attrName>
                                        </p:attrNameLst>
                                      </p:cBhvr>
                                      <p:to>
                                        <p:strVal val="visible"/>
                                      </p:to>
                                    </p:set>
                                    <p:animEffect transition="in" filter="fade">
                                      <p:cBhvr>
                                        <p:cTn id="31" dur="1000"/>
                                        <p:tgtEl>
                                          <p:spTgt spid="15">
                                            <p:txEl>
                                              <p:pRg st="1" end="1"/>
                                            </p:txEl>
                                          </p:spTgt>
                                        </p:tgtEl>
                                      </p:cBhvr>
                                    </p:animEffect>
                                    <p:anim calcmode="lin" valueType="num">
                                      <p:cBhvr>
                                        <p:cTn id="32"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iterate type="lt">
                                    <p:tmPct val="5000"/>
                                  </p:iterate>
                                  <p:childTnLst>
                                    <p:set>
                                      <p:cBhvr>
                                        <p:cTn id="37" dur="1" fill="hold">
                                          <p:stCondLst>
                                            <p:cond delay="0"/>
                                          </p:stCondLst>
                                        </p:cTn>
                                        <p:tgtEl>
                                          <p:spTgt spid="22534"/>
                                        </p:tgtEl>
                                        <p:attrNameLst>
                                          <p:attrName>style.visibility</p:attrName>
                                        </p:attrNameLst>
                                      </p:cBhvr>
                                      <p:to>
                                        <p:strVal val="visible"/>
                                      </p:to>
                                    </p:set>
                                    <p:anim calcmode="lin" valueType="num">
                                      <p:cBhvr>
                                        <p:cTn id="38" dur="1000" fill="hold"/>
                                        <p:tgtEl>
                                          <p:spTgt spid="22534"/>
                                        </p:tgtEl>
                                        <p:attrNameLst>
                                          <p:attrName>ppt_w</p:attrName>
                                        </p:attrNameLst>
                                      </p:cBhvr>
                                      <p:tavLst>
                                        <p:tav tm="0">
                                          <p:val>
                                            <p:fltVal val="0"/>
                                          </p:val>
                                        </p:tav>
                                        <p:tav tm="100000">
                                          <p:val>
                                            <p:strVal val="#ppt_w"/>
                                          </p:val>
                                        </p:tav>
                                      </p:tavLst>
                                    </p:anim>
                                    <p:anim calcmode="lin" valueType="num">
                                      <p:cBhvr>
                                        <p:cTn id="39" dur="1000" fill="hold"/>
                                        <p:tgtEl>
                                          <p:spTgt spid="22534"/>
                                        </p:tgtEl>
                                        <p:attrNameLst>
                                          <p:attrName>ppt_h</p:attrName>
                                        </p:attrNameLst>
                                      </p:cBhvr>
                                      <p:tavLst>
                                        <p:tav tm="0">
                                          <p:val>
                                            <p:fltVal val="0"/>
                                          </p:val>
                                        </p:tav>
                                        <p:tav tm="100000">
                                          <p:val>
                                            <p:strVal val="#ppt_h"/>
                                          </p:val>
                                        </p:tav>
                                      </p:tavLst>
                                    </p:anim>
                                    <p:anim calcmode="lin" valueType="num">
                                      <p:cBhvr>
                                        <p:cTn id="40" dur="1000" fill="hold"/>
                                        <p:tgtEl>
                                          <p:spTgt spid="22534"/>
                                        </p:tgtEl>
                                        <p:attrNameLst>
                                          <p:attrName>style.rotation</p:attrName>
                                        </p:attrNameLst>
                                      </p:cBhvr>
                                      <p:tavLst>
                                        <p:tav tm="0">
                                          <p:val>
                                            <p:fltVal val="90"/>
                                          </p:val>
                                        </p:tav>
                                        <p:tav tm="100000">
                                          <p:val>
                                            <p:fltVal val="0"/>
                                          </p:val>
                                        </p:tav>
                                      </p:tavLst>
                                    </p:anim>
                                    <p:animEffect transition="in" filter="fade">
                                      <p:cBhvr>
                                        <p:cTn id="41" dur="1000"/>
                                        <p:tgtEl>
                                          <p:spTgt spid="22534"/>
                                        </p:tgtEl>
                                      </p:cBhvr>
                                    </p:animEffect>
                                  </p:childTnLst>
                                </p:cTn>
                              </p:par>
                              <p:par>
                                <p:cTn id="42" presetID="31" presetClass="entr" presetSubtype="0" fill="hold" nodeType="withEffect">
                                  <p:stCondLst>
                                    <p:cond delay="0"/>
                                  </p:stCondLst>
                                  <p:iterate type="lt">
                                    <p:tmPct val="5000"/>
                                  </p:iterate>
                                  <p:childTnLst>
                                    <p:set>
                                      <p:cBhvr>
                                        <p:cTn id="43" dur="1" fill="hold">
                                          <p:stCondLst>
                                            <p:cond delay="0"/>
                                          </p:stCondLst>
                                        </p:cTn>
                                        <p:tgtEl>
                                          <p:spTgt spid="22536"/>
                                        </p:tgtEl>
                                        <p:attrNameLst>
                                          <p:attrName>style.visibility</p:attrName>
                                        </p:attrNameLst>
                                      </p:cBhvr>
                                      <p:to>
                                        <p:strVal val="visible"/>
                                      </p:to>
                                    </p:set>
                                    <p:anim calcmode="lin" valueType="num">
                                      <p:cBhvr>
                                        <p:cTn id="44" dur="1000" fill="hold"/>
                                        <p:tgtEl>
                                          <p:spTgt spid="22536"/>
                                        </p:tgtEl>
                                        <p:attrNameLst>
                                          <p:attrName>ppt_w</p:attrName>
                                        </p:attrNameLst>
                                      </p:cBhvr>
                                      <p:tavLst>
                                        <p:tav tm="0">
                                          <p:val>
                                            <p:fltVal val="0"/>
                                          </p:val>
                                        </p:tav>
                                        <p:tav tm="100000">
                                          <p:val>
                                            <p:strVal val="#ppt_w"/>
                                          </p:val>
                                        </p:tav>
                                      </p:tavLst>
                                    </p:anim>
                                    <p:anim calcmode="lin" valueType="num">
                                      <p:cBhvr>
                                        <p:cTn id="45" dur="1000" fill="hold"/>
                                        <p:tgtEl>
                                          <p:spTgt spid="22536"/>
                                        </p:tgtEl>
                                        <p:attrNameLst>
                                          <p:attrName>ppt_h</p:attrName>
                                        </p:attrNameLst>
                                      </p:cBhvr>
                                      <p:tavLst>
                                        <p:tav tm="0">
                                          <p:val>
                                            <p:fltVal val="0"/>
                                          </p:val>
                                        </p:tav>
                                        <p:tav tm="100000">
                                          <p:val>
                                            <p:strVal val="#ppt_h"/>
                                          </p:val>
                                        </p:tav>
                                      </p:tavLst>
                                    </p:anim>
                                    <p:anim calcmode="lin" valueType="num">
                                      <p:cBhvr>
                                        <p:cTn id="46" dur="1000" fill="hold"/>
                                        <p:tgtEl>
                                          <p:spTgt spid="22536"/>
                                        </p:tgtEl>
                                        <p:attrNameLst>
                                          <p:attrName>style.rotation</p:attrName>
                                        </p:attrNameLst>
                                      </p:cBhvr>
                                      <p:tavLst>
                                        <p:tav tm="0">
                                          <p:val>
                                            <p:fltVal val="90"/>
                                          </p:val>
                                        </p:tav>
                                        <p:tav tm="100000">
                                          <p:val>
                                            <p:fltVal val="0"/>
                                          </p:val>
                                        </p:tav>
                                      </p:tavLst>
                                    </p:anim>
                                    <p:animEffect transition="in" filter="fade">
                                      <p:cBhvr>
                                        <p:cTn id="47" dur="1000"/>
                                        <p:tgtEl>
                                          <p:spTgt spid="22536"/>
                                        </p:tgtEl>
                                      </p:cBhvr>
                                    </p:animEffect>
                                  </p:childTnLst>
                                </p:cTn>
                              </p:par>
                              <p:par>
                                <p:cTn id="48" presetID="31" presetClass="entr" presetSubtype="0" fill="hold" nodeType="withEffect">
                                  <p:stCondLst>
                                    <p:cond delay="0"/>
                                  </p:stCondLst>
                                  <p:iterate type="lt">
                                    <p:tmPct val="5000"/>
                                  </p:iterate>
                                  <p:childTnLst>
                                    <p:set>
                                      <p:cBhvr>
                                        <p:cTn id="49" dur="1" fill="hold">
                                          <p:stCondLst>
                                            <p:cond delay="0"/>
                                          </p:stCondLst>
                                        </p:cTn>
                                        <p:tgtEl>
                                          <p:spTgt spid="22532"/>
                                        </p:tgtEl>
                                        <p:attrNameLst>
                                          <p:attrName>style.visibility</p:attrName>
                                        </p:attrNameLst>
                                      </p:cBhvr>
                                      <p:to>
                                        <p:strVal val="visible"/>
                                      </p:to>
                                    </p:set>
                                    <p:anim calcmode="lin" valueType="num">
                                      <p:cBhvr>
                                        <p:cTn id="50" dur="1000" fill="hold"/>
                                        <p:tgtEl>
                                          <p:spTgt spid="22532"/>
                                        </p:tgtEl>
                                        <p:attrNameLst>
                                          <p:attrName>ppt_w</p:attrName>
                                        </p:attrNameLst>
                                      </p:cBhvr>
                                      <p:tavLst>
                                        <p:tav tm="0">
                                          <p:val>
                                            <p:fltVal val="0"/>
                                          </p:val>
                                        </p:tav>
                                        <p:tav tm="100000">
                                          <p:val>
                                            <p:strVal val="#ppt_w"/>
                                          </p:val>
                                        </p:tav>
                                      </p:tavLst>
                                    </p:anim>
                                    <p:anim calcmode="lin" valueType="num">
                                      <p:cBhvr>
                                        <p:cTn id="51" dur="1000" fill="hold"/>
                                        <p:tgtEl>
                                          <p:spTgt spid="22532"/>
                                        </p:tgtEl>
                                        <p:attrNameLst>
                                          <p:attrName>ppt_h</p:attrName>
                                        </p:attrNameLst>
                                      </p:cBhvr>
                                      <p:tavLst>
                                        <p:tav tm="0">
                                          <p:val>
                                            <p:fltVal val="0"/>
                                          </p:val>
                                        </p:tav>
                                        <p:tav tm="100000">
                                          <p:val>
                                            <p:strVal val="#ppt_h"/>
                                          </p:val>
                                        </p:tav>
                                      </p:tavLst>
                                    </p:anim>
                                    <p:anim calcmode="lin" valueType="num">
                                      <p:cBhvr>
                                        <p:cTn id="52" dur="1000" fill="hold"/>
                                        <p:tgtEl>
                                          <p:spTgt spid="22532"/>
                                        </p:tgtEl>
                                        <p:attrNameLst>
                                          <p:attrName>style.rotation</p:attrName>
                                        </p:attrNameLst>
                                      </p:cBhvr>
                                      <p:tavLst>
                                        <p:tav tm="0">
                                          <p:val>
                                            <p:fltVal val="90"/>
                                          </p:val>
                                        </p:tav>
                                        <p:tav tm="100000">
                                          <p:val>
                                            <p:fltVal val="0"/>
                                          </p:val>
                                        </p:tav>
                                      </p:tavLst>
                                    </p:anim>
                                    <p:animEffect transition="in" filter="fade">
                                      <p:cBhvr>
                                        <p:cTn id="53" dur="1000"/>
                                        <p:tgtEl>
                                          <p:spTgt spid="22532"/>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1" nodeType="clickEffect">
                                  <p:stCondLst>
                                    <p:cond delay="0"/>
                                  </p:stCondLst>
                                  <p:childTnLst>
                                    <p:set>
                                      <p:cBhvr>
                                        <p:cTn id="57" dur="1" fill="hold">
                                          <p:stCondLst>
                                            <p:cond delay="0"/>
                                          </p:stCondLst>
                                        </p:cTn>
                                        <p:tgtEl>
                                          <p:spTgt spid="12">
                                            <p:txEl>
                                              <p:pRg st="1" end="1"/>
                                            </p:txEl>
                                          </p:spTgt>
                                        </p:tgtEl>
                                        <p:attrNameLst>
                                          <p:attrName>style.visibility</p:attrName>
                                        </p:attrNameLst>
                                      </p:cBhvr>
                                      <p:to>
                                        <p:strVal val="visible"/>
                                      </p:to>
                                    </p:set>
                                    <p:animEffect transition="in" filter="fade">
                                      <p:cBhvr>
                                        <p:cTn id="58" dur="1000"/>
                                        <p:tgtEl>
                                          <p:spTgt spid="12">
                                            <p:txEl>
                                              <p:pRg st="1" end="1"/>
                                            </p:txEl>
                                          </p:spTgt>
                                        </p:tgtEl>
                                      </p:cBhvr>
                                    </p:animEffect>
                                    <p:anim calcmode="lin" valueType="num">
                                      <p:cBhvr>
                                        <p:cTn id="59"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60" dur="1000" fill="hold"/>
                                        <p:tgtEl>
                                          <p:spTgt spid="12">
                                            <p:txEl>
                                              <p:pRg st="1" end="1"/>
                                            </p:txEl>
                                          </p:spTgt>
                                        </p:tgtEl>
                                        <p:attrNameLst>
                                          <p:attrName>ppt_y</p:attrName>
                                        </p:attrNameLst>
                                      </p:cBhvr>
                                      <p:tavLst>
                                        <p:tav tm="0">
                                          <p:val>
                                            <p:strVal val="#ppt_y+.1"/>
                                          </p:val>
                                        </p:tav>
                                        <p:tav tm="100000">
                                          <p:val>
                                            <p:strVal val="#ppt_y"/>
                                          </p:val>
                                        </p:tav>
                                      </p:tavLst>
                                    </p:anim>
                                  </p:childTnLst>
                                </p:cTn>
                              </p:par>
                              <p:par>
                                <p:cTn id="61" presetID="42" presetClass="entr" presetSubtype="0" fill="hold" grpId="1" nodeType="withEffect">
                                  <p:stCondLst>
                                    <p:cond delay="0"/>
                                  </p:stCondLst>
                                  <p:childTnLst>
                                    <p:set>
                                      <p:cBhvr>
                                        <p:cTn id="62" dur="1" fill="hold">
                                          <p:stCondLst>
                                            <p:cond delay="0"/>
                                          </p:stCondLst>
                                        </p:cTn>
                                        <p:tgtEl>
                                          <p:spTgt spid="12">
                                            <p:txEl>
                                              <p:pRg st="2" end="2"/>
                                            </p:txEl>
                                          </p:spTgt>
                                        </p:tgtEl>
                                        <p:attrNameLst>
                                          <p:attrName>style.visibility</p:attrName>
                                        </p:attrNameLst>
                                      </p:cBhvr>
                                      <p:to>
                                        <p:strVal val="visible"/>
                                      </p:to>
                                    </p:set>
                                    <p:animEffect transition="in" filter="fade">
                                      <p:cBhvr>
                                        <p:cTn id="63" dur="1000"/>
                                        <p:tgtEl>
                                          <p:spTgt spid="12">
                                            <p:txEl>
                                              <p:pRg st="2" end="2"/>
                                            </p:txEl>
                                          </p:spTgt>
                                        </p:tgtEl>
                                      </p:cBhvr>
                                    </p:animEffect>
                                    <p:anim calcmode="lin" valueType="num">
                                      <p:cBhvr>
                                        <p:cTn id="64"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65" dur="1000" fill="hold"/>
                                        <p:tgtEl>
                                          <p:spTgt spid="12">
                                            <p:txEl>
                                              <p:pRg st="2" end="2"/>
                                            </p:txEl>
                                          </p:spTgt>
                                        </p:tgtEl>
                                        <p:attrNameLst>
                                          <p:attrName>ppt_y</p:attrName>
                                        </p:attrNameLst>
                                      </p:cBhvr>
                                      <p:tavLst>
                                        <p:tav tm="0">
                                          <p:val>
                                            <p:strVal val="#ppt_y+.1"/>
                                          </p:val>
                                        </p:tav>
                                        <p:tav tm="100000">
                                          <p:val>
                                            <p:strVal val="#ppt_y"/>
                                          </p:val>
                                        </p:tav>
                                      </p:tavLst>
                                    </p:anim>
                                  </p:childTnLst>
                                </p:cTn>
                              </p:par>
                              <p:par>
                                <p:cTn id="66" presetID="42" presetClass="entr" presetSubtype="0" fill="hold" grpId="1" nodeType="withEffect">
                                  <p:stCondLst>
                                    <p:cond delay="0"/>
                                  </p:stCondLst>
                                  <p:childTnLst>
                                    <p:set>
                                      <p:cBhvr>
                                        <p:cTn id="67" dur="1" fill="hold">
                                          <p:stCondLst>
                                            <p:cond delay="0"/>
                                          </p:stCondLst>
                                        </p:cTn>
                                        <p:tgtEl>
                                          <p:spTgt spid="12">
                                            <p:txEl>
                                              <p:pRg st="3" end="3"/>
                                            </p:txEl>
                                          </p:spTgt>
                                        </p:tgtEl>
                                        <p:attrNameLst>
                                          <p:attrName>style.visibility</p:attrName>
                                        </p:attrNameLst>
                                      </p:cBhvr>
                                      <p:to>
                                        <p:strVal val="visible"/>
                                      </p:to>
                                    </p:set>
                                    <p:animEffect transition="in" filter="fade">
                                      <p:cBhvr>
                                        <p:cTn id="68" dur="1000"/>
                                        <p:tgtEl>
                                          <p:spTgt spid="12">
                                            <p:txEl>
                                              <p:pRg st="3" end="3"/>
                                            </p:txEl>
                                          </p:spTgt>
                                        </p:tgtEl>
                                      </p:cBhvr>
                                    </p:animEffect>
                                    <p:anim calcmode="lin" valueType="num">
                                      <p:cBhvr>
                                        <p:cTn id="69"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12">
                                            <p:txEl>
                                              <p:pRg st="3" end="3"/>
                                            </p:txEl>
                                          </p:spTgt>
                                        </p:tgtEl>
                                        <p:attrNameLst>
                                          <p:attrName>ppt_y</p:attrName>
                                        </p:attrNameLst>
                                      </p:cBhvr>
                                      <p:tavLst>
                                        <p:tav tm="0">
                                          <p:val>
                                            <p:strVal val="#ppt_y+.1"/>
                                          </p:val>
                                        </p:tav>
                                        <p:tav tm="100000">
                                          <p:val>
                                            <p:strVal val="#ppt_y"/>
                                          </p:val>
                                        </p:tav>
                                      </p:tavLst>
                                    </p:anim>
                                  </p:childTnLst>
                                </p:cTn>
                              </p:par>
                              <p:par>
                                <p:cTn id="71" presetID="42" presetClass="entr" presetSubtype="0" fill="hold" grpId="1" nodeType="withEffect">
                                  <p:stCondLst>
                                    <p:cond delay="0"/>
                                  </p:stCondLst>
                                  <p:childTnLst>
                                    <p:set>
                                      <p:cBhvr>
                                        <p:cTn id="72" dur="1" fill="hold">
                                          <p:stCondLst>
                                            <p:cond delay="0"/>
                                          </p:stCondLst>
                                        </p:cTn>
                                        <p:tgtEl>
                                          <p:spTgt spid="12">
                                            <p:txEl>
                                              <p:pRg st="4" end="4"/>
                                            </p:txEl>
                                          </p:spTgt>
                                        </p:tgtEl>
                                        <p:attrNameLst>
                                          <p:attrName>style.visibility</p:attrName>
                                        </p:attrNameLst>
                                      </p:cBhvr>
                                      <p:to>
                                        <p:strVal val="visible"/>
                                      </p:to>
                                    </p:set>
                                    <p:animEffect transition="in" filter="fade">
                                      <p:cBhvr>
                                        <p:cTn id="73" dur="1000"/>
                                        <p:tgtEl>
                                          <p:spTgt spid="12">
                                            <p:txEl>
                                              <p:pRg st="4" end="4"/>
                                            </p:txEl>
                                          </p:spTgt>
                                        </p:tgtEl>
                                      </p:cBhvr>
                                    </p:animEffect>
                                    <p:anim calcmode="lin" valueType="num">
                                      <p:cBhvr>
                                        <p:cTn id="74"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2">
                                            <p:txEl>
                                              <p:pRg st="4" end="4"/>
                                            </p:txEl>
                                          </p:spTgt>
                                        </p:tgtEl>
                                        <p:attrNameLst>
                                          <p:attrName>ppt_y</p:attrName>
                                        </p:attrNameLst>
                                      </p:cBhvr>
                                      <p:tavLst>
                                        <p:tav tm="0">
                                          <p:val>
                                            <p:strVal val="#ppt_y+.1"/>
                                          </p:val>
                                        </p:tav>
                                        <p:tav tm="100000">
                                          <p:val>
                                            <p:strVal val="#ppt_y"/>
                                          </p:val>
                                        </p:tav>
                                      </p:tavLst>
                                    </p:anim>
                                  </p:childTnLst>
                                </p:cTn>
                              </p:par>
                              <p:par>
                                <p:cTn id="76" presetID="42" presetClass="entr" presetSubtype="0" fill="hold" grpId="1" nodeType="withEffect">
                                  <p:stCondLst>
                                    <p:cond delay="0"/>
                                  </p:stCondLst>
                                  <p:childTnLst>
                                    <p:set>
                                      <p:cBhvr>
                                        <p:cTn id="77" dur="1" fill="hold">
                                          <p:stCondLst>
                                            <p:cond delay="0"/>
                                          </p:stCondLst>
                                        </p:cTn>
                                        <p:tgtEl>
                                          <p:spTgt spid="12">
                                            <p:txEl>
                                              <p:pRg st="5" end="5"/>
                                            </p:txEl>
                                          </p:spTgt>
                                        </p:tgtEl>
                                        <p:attrNameLst>
                                          <p:attrName>style.visibility</p:attrName>
                                        </p:attrNameLst>
                                      </p:cBhvr>
                                      <p:to>
                                        <p:strVal val="visible"/>
                                      </p:to>
                                    </p:set>
                                    <p:animEffect transition="in" filter="fade">
                                      <p:cBhvr>
                                        <p:cTn id="78" dur="1000"/>
                                        <p:tgtEl>
                                          <p:spTgt spid="12">
                                            <p:txEl>
                                              <p:pRg st="5" end="5"/>
                                            </p:txEl>
                                          </p:spTgt>
                                        </p:tgtEl>
                                      </p:cBhvr>
                                    </p:animEffect>
                                    <p:anim calcmode="lin" valueType="num">
                                      <p:cBhvr>
                                        <p:cTn id="79" dur="10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80" dur="10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1" uiExpand="1" build="allAtOnce"/>
      <p:bldP spid="12" grpI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428924" y="-24"/>
            <a:ext cx="7072299" cy="542916"/>
          </a:xfrm>
        </p:spPr>
        <p:txBody>
          <a:bodyPr/>
          <a:lstStyle/>
          <a:p>
            <a:pPr algn="ctr" fontAlgn="auto">
              <a:spcAft>
                <a:spcPts val="0"/>
              </a:spcAft>
              <a:defRPr/>
            </a:pPr>
            <a:r>
              <a:rPr lang="es-ES_tradnl" sz="2400" dirty="0" smtClean="0">
                <a:solidFill>
                  <a:schemeClr val="tx1"/>
                </a:solidFill>
              </a:rPr>
              <a:t>Beneficios para la salud del </a:t>
            </a:r>
            <a:r>
              <a:rPr lang="es-ES_tradnl" sz="2400" dirty="0" err="1" smtClean="0">
                <a:solidFill>
                  <a:schemeClr val="tx1"/>
                </a:solidFill>
              </a:rPr>
              <a:t>Ganoderma</a:t>
            </a:r>
            <a:r>
              <a:rPr lang="es-ES_tradnl" sz="2400" dirty="0" smtClean="0">
                <a:solidFill>
                  <a:schemeClr val="tx1"/>
                </a:solidFill>
              </a:rPr>
              <a:t> </a:t>
            </a:r>
            <a:r>
              <a:rPr lang="es-ES_tradnl" sz="2400" dirty="0" err="1" smtClean="0">
                <a:solidFill>
                  <a:schemeClr val="tx1"/>
                </a:solidFill>
              </a:rPr>
              <a:t>Lucidum</a:t>
            </a:r>
            <a:endParaRPr lang="es-ES" sz="2400" dirty="0">
              <a:solidFill>
                <a:schemeClr val="tx1"/>
              </a:solidFill>
            </a:endParaRPr>
          </a:p>
        </p:txBody>
      </p:sp>
      <p:pic>
        <p:nvPicPr>
          <p:cNvPr id="4" name="3 Imagen" descr="frutas y verduras.jpg"/>
          <p:cNvPicPr>
            <a:picLocks noChangeAspect="1"/>
          </p:cNvPicPr>
          <p:nvPr/>
        </p:nvPicPr>
        <p:blipFill>
          <a:blip r:embed="rId2"/>
          <a:stretch>
            <a:fillRect/>
          </a:stretch>
        </p:blipFill>
        <p:spPr>
          <a:xfrm>
            <a:off x="4071935" y="2009766"/>
            <a:ext cx="2857520" cy="2847994"/>
          </a:xfrm>
          <a:prstGeom prst="ellipse">
            <a:avLst/>
          </a:prstGeom>
          <a:ln>
            <a:noFill/>
          </a:ln>
          <a:effectLst>
            <a:softEdge rad="112500"/>
          </a:effectLst>
        </p:spPr>
      </p:pic>
      <p:pic>
        <p:nvPicPr>
          <p:cNvPr id="5" name="4 Imagen" descr="pastillas de vitaminas.jpg"/>
          <p:cNvPicPr>
            <a:picLocks noChangeAspect="1"/>
          </p:cNvPicPr>
          <p:nvPr/>
        </p:nvPicPr>
        <p:blipFill>
          <a:blip r:embed="rId3"/>
          <a:stretch>
            <a:fillRect/>
          </a:stretch>
        </p:blipFill>
        <p:spPr>
          <a:xfrm>
            <a:off x="285721" y="428604"/>
            <a:ext cx="1500199" cy="17714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2 Imagen" descr="vitaminas en pastilla.jpg"/>
          <p:cNvPicPr>
            <a:picLocks noChangeAspect="1"/>
          </p:cNvPicPr>
          <p:nvPr/>
        </p:nvPicPr>
        <p:blipFill>
          <a:blip r:embed="rId4"/>
          <a:stretch>
            <a:fillRect/>
          </a:stretch>
        </p:blipFill>
        <p:spPr>
          <a:xfrm>
            <a:off x="1643042" y="1428736"/>
            <a:ext cx="1622103" cy="17859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6 Rectángulo"/>
          <p:cNvSpPr/>
          <p:nvPr/>
        </p:nvSpPr>
        <p:spPr>
          <a:xfrm>
            <a:off x="71406" y="3714753"/>
            <a:ext cx="6072199" cy="2862322"/>
          </a:xfrm>
          <a:prstGeom prst="rect">
            <a:avLst/>
          </a:prstGeom>
          <a:noFill/>
        </p:spPr>
        <p:txBody>
          <a:bodyPr>
            <a:spAutoFit/>
          </a:bodyPr>
          <a:lstStyle/>
          <a:p>
            <a:pPr fontAlgn="auto">
              <a:spcBef>
                <a:spcPts val="0"/>
              </a:spcBef>
              <a:spcAft>
                <a:spcPts val="0"/>
              </a:spcAft>
              <a:defRPr/>
            </a:pPr>
            <a:r>
              <a:rPr lang="es-ES_tradnl" sz="2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n-lt"/>
                <a:cs typeface="+mn-cs"/>
              </a:rPr>
              <a:t>… el Gano </a:t>
            </a:r>
            <a:r>
              <a:rPr lang="es-ES_tradnl" sz="2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n-lt"/>
                <a:cs typeface="+mn-cs"/>
              </a:rPr>
              <a:t>Café </a:t>
            </a:r>
            <a:r>
              <a:rPr lang="es-ES_tradnl" sz="2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n-lt"/>
                <a:cs typeface="+mn-cs"/>
              </a:rPr>
              <a:t>nos </a:t>
            </a:r>
          </a:p>
          <a:p>
            <a:pPr fontAlgn="auto">
              <a:spcBef>
                <a:spcPts val="0"/>
              </a:spcBef>
              <a:spcAft>
                <a:spcPts val="0"/>
              </a:spcAft>
              <a:defRPr/>
            </a:pPr>
            <a:r>
              <a:rPr lang="es-ES_tradnl" sz="2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n-lt"/>
                <a:cs typeface="+mn-cs"/>
              </a:rPr>
              <a:t>    brinda  los beneficios </a:t>
            </a:r>
          </a:p>
          <a:p>
            <a:pPr fontAlgn="auto">
              <a:spcBef>
                <a:spcPts val="0"/>
              </a:spcBef>
              <a:spcAft>
                <a:spcPts val="0"/>
              </a:spcAft>
              <a:defRPr/>
            </a:pPr>
            <a:r>
              <a:rPr lang="es-ES_tradnl" sz="2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n-lt"/>
                <a:cs typeface="+mn-cs"/>
              </a:rPr>
              <a:t>    propios del  Ganoderma   </a:t>
            </a:r>
          </a:p>
          <a:p>
            <a:pPr fontAlgn="auto">
              <a:spcBef>
                <a:spcPts val="0"/>
              </a:spcBef>
              <a:spcAft>
                <a:spcPts val="0"/>
              </a:spcAft>
              <a:defRPr/>
            </a:pPr>
            <a:r>
              <a:rPr lang="es-ES_tradnl" sz="2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n-lt"/>
                <a:cs typeface="+mn-cs"/>
              </a:rPr>
              <a:t>    Lúcidum  tan solo  en una taza </a:t>
            </a:r>
          </a:p>
          <a:p>
            <a:pPr fontAlgn="auto">
              <a:spcBef>
                <a:spcPts val="0"/>
              </a:spcBef>
              <a:spcAft>
                <a:spcPts val="0"/>
              </a:spcAft>
              <a:defRPr/>
            </a:pPr>
            <a:r>
              <a:rPr lang="es-ES_tradnl" sz="2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n-lt"/>
                <a:cs typeface="+mn-cs"/>
              </a:rPr>
              <a:t>    de café,  dígame…</a:t>
            </a:r>
          </a:p>
          <a:p>
            <a:pPr fontAlgn="auto">
              <a:spcBef>
                <a:spcPts val="0"/>
              </a:spcBef>
              <a:spcAft>
                <a:spcPts val="0"/>
              </a:spcAft>
              <a:defRPr/>
            </a:pPr>
            <a:endParaRPr lang="es-ES_tradnl" sz="12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n-lt"/>
              <a:cs typeface="+mn-cs"/>
            </a:endParaRPr>
          </a:p>
          <a:p>
            <a:pPr fontAlgn="auto">
              <a:spcBef>
                <a:spcPts val="0"/>
              </a:spcBef>
              <a:spcAft>
                <a:spcPts val="0"/>
              </a:spcAft>
              <a:defRPr/>
            </a:pPr>
            <a:r>
              <a:rPr lang="es-ES_tradnl" sz="2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n-lt"/>
                <a:cs typeface="+mn-cs"/>
              </a:rPr>
              <a:t>    Disfruta usted el tomar café?</a:t>
            </a:r>
            <a:endParaRPr lang="es-ES" sz="2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n-lt"/>
              <a:cs typeface="+mn-cs"/>
            </a:endParaRPr>
          </a:p>
        </p:txBody>
      </p:sp>
      <p:pic>
        <p:nvPicPr>
          <p:cNvPr id="8" name="7 Imagen" descr="mujer tomando cafe 01.jpg"/>
          <p:cNvPicPr>
            <a:picLocks noChangeAspect="1"/>
          </p:cNvPicPr>
          <p:nvPr/>
        </p:nvPicPr>
        <p:blipFill>
          <a:blip r:embed="rId5" cstate="print"/>
          <a:stretch>
            <a:fillRect/>
          </a:stretch>
        </p:blipFill>
        <p:spPr>
          <a:xfrm>
            <a:off x="6572264" y="3143249"/>
            <a:ext cx="2262616" cy="33899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5 Rectángulo"/>
          <p:cNvSpPr/>
          <p:nvPr/>
        </p:nvSpPr>
        <p:spPr>
          <a:xfrm>
            <a:off x="1500166" y="642919"/>
            <a:ext cx="7215239" cy="1384995"/>
          </a:xfrm>
          <a:prstGeom prst="rect">
            <a:avLst/>
          </a:prstGeom>
          <a:noFill/>
        </p:spPr>
        <p:txBody>
          <a:bodyPr>
            <a:spAutoFit/>
          </a:bodyPr>
          <a:lstStyle/>
          <a:p>
            <a:pPr algn="r" fontAlgn="auto">
              <a:spcBef>
                <a:spcPts val="0"/>
              </a:spcBef>
              <a:spcAft>
                <a:spcPts val="0"/>
              </a:spcAft>
              <a:defRPr/>
            </a:pPr>
            <a:r>
              <a:rPr lang="es-ES_tradnl" sz="2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n-lt"/>
                <a:cs typeface="+mn-cs"/>
              </a:rPr>
              <a:t>Sin necesidad de tomar suplementos y nutrientes ajenos a nuestros hábitos </a:t>
            </a:r>
          </a:p>
          <a:p>
            <a:pPr algn="r" fontAlgn="auto">
              <a:spcBef>
                <a:spcPts val="0"/>
              </a:spcBef>
              <a:spcAft>
                <a:spcPts val="0"/>
              </a:spcAft>
              <a:defRPr/>
            </a:pPr>
            <a:r>
              <a:rPr lang="es-ES_tradnl" sz="2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n-lt"/>
                <a:cs typeface="+mn-cs"/>
              </a:rPr>
              <a:t>de alimentación …</a:t>
            </a:r>
            <a:endParaRPr lang="es-ES" sz="2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n-lt"/>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iterate type="lt">
                                    <p:tmPct val="5000"/>
                                  </p:iterate>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par>
                                <p:cTn id="18" presetID="31" presetClass="entr" presetSubtype="0" fill="hold" nodeType="withEffect">
                                  <p:stCondLst>
                                    <p:cond delay="0"/>
                                  </p:stCondLst>
                                  <p:iterate type="lt">
                                    <p:tmPct val="5000"/>
                                  </p:iterate>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ppt_w</p:attrName>
                                        </p:attrNameLst>
                                      </p:cBhvr>
                                      <p:tavLst>
                                        <p:tav tm="0">
                                          <p:val>
                                            <p:fltVal val="0"/>
                                          </p:val>
                                        </p:tav>
                                        <p:tav tm="100000">
                                          <p:val>
                                            <p:strVal val="#ppt_w"/>
                                          </p:val>
                                        </p:tav>
                                      </p:tavLst>
                                    </p:anim>
                                    <p:anim calcmode="lin" valueType="num">
                                      <p:cBhvr>
                                        <p:cTn id="21" dur="1000" fill="hold"/>
                                        <p:tgtEl>
                                          <p:spTgt spid="3"/>
                                        </p:tgtEl>
                                        <p:attrNameLst>
                                          <p:attrName>ppt_h</p:attrName>
                                        </p:attrNameLst>
                                      </p:cBhvr>
                                      <p:tavLst>
                                        <p:tav tm="0">
                                          <p:val>
                                            <p:fltVal val="0"/>
                                          </p:val>
                                        </p:tav>
                                        <p:tav tm="100000">
                                          <p:val>
                                            <p:strVal val="#ppt_h"/>
                                          </p:val>
                                        </p:tav>
                                      </p:tavLst>
                                    </p:anim>
                                    <p:anim calcmode="lin" valueType="num">
                                      <p:cBhvr>
                                        <p:cTn id="22" dur="1000" fill="hold"/>
                                        <p:tgtEl>
                                          <p:spTgt spid="3"/>
                                        </p:tgtEl>
                                        <p:attrNameLst>
                                          <p:attrName>style.rotation</p:attrName>
                                        </p:attrNameLst>
                                      </p:cBhvr>
                                      <p:tavLst>
                                        <p:tav tm="0">
                                          <p:val>
                                            <p:fltVal val="90"/>
                                          </p:val>
                                        </p:tav>
                                        <p:tav tm="100000">
                                          <p:val>
                                            <p:fltVal val="0"/>
                                          </p:val>
                                        </p:tav>
                                      </p:tavLst>
                                    </p:anim>
                                    <p:animEffect transition="in" filter="fade">
                                      <p:cBhvr>
                                        <p:cTn id="23" dur="1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iterate type="lt">
                                    <p:tmPct val="5000"/>
                                  </p:iterate>
                                  <p:childTnLst>
                                    <p:set>
                                      <p:cBhvr>
                                        <p:cTn id="34" dur="1" fill="hold">
                                          <p:stCondLst>
                                            <p:cond delay="0"/>
                                          </p:stCondLst>
                                        </p:cTn>
                                        <p:tgtEl>
                                          <p:spTgt spid="4"/>
                                        </p:tgtEl>
                                        <p:attrNameLst>
                                          <p:attrName>style.visibility</p:attrName>
                                        </p:attrNameLst>
                                      </p:cBhvr>
                                      <p:to>
                                        <p:strVal val="visible"/>
                                      </p:to>
                                    </p:set>
                                    <p:anim calcmode="lin" valueType="num">
                                      <p:cBhvr>
                                        <p:cTn id="35" dur="1000" fill="hold"/>
                                        <p:tgtEl>
                                          <p:spTgt spid="4"/>
                                        </p:tgtEl>
                                        <p:attrNameLst>
                                          <p:attrName>ppt_w</p:attrName>
                                        </p:attrNameLst>
                                      </p:cBhvr>
                                      <p:tavLst>
                                        <p:tav tm="0">
                                          <p:val>
                                            <p:fltVal val="0"/>
                                          </p:val>
                                        </p:tav>
                                        <p:tav tm="100000">
                                          <p:val>
                                            <p:strVal val="#ppt_w"/>
                                          </p:val>
                                        </p:tav>
                                      </p:tavLst>
                                    </p:anim>
                                    <p:anim calcmode="lin" valueType="num">
                                      <p:cBhvr>
                                        <p:cTn id="36" dur="1000" fill="hold"/>
                                        <p:tgtEl>
                                          <p:spTgt spid="4"/>
                                        </p:tgtEl>
                                        <p:attrNameLst>
                                          <p:attrName>ppt_h</p:attrName>
                                        </p:attrNameLst>
                                      </p:cBhvr>
                                      <p:tavLst>
                                        <p:tav tm="0">
                                          <p:val>
                                            <p:fltVal val="0"/>
                                          </p:val>
                                        </p:tav>
                                        <p:tav tm="100000">
                                          <p:val>
                                            <p:strVal val="#ppt_h"/>
                                          </p:val>
                                        </p:tav>
                                      </p:tavLst>
                                    </p:anim>
                                    <p:anim calcmode="lin" valueType="num">
                                      <p:cBhvr>
                                        <p:cTn id="37" dur="1000" fill="hold"/>
                                        <p:tgtEl>
                                          <p:spTgt spid="4"/>
                                        </p:tgtEl>
                                        <p:attrNameLst>
                                          <p:attrName>style.rotation</p:attrName>
                                        </p:attrNameLst>
                                      </p:cBhvr>
                                      <p:tavLst>
                                        <p:tav tm="0">
                                          <p:val>
                                            <p:fltVal val="90"/>
                                          </p:val>
                                        </p:tav>
                                        <p:tav tm="100000">
                                          <p:val>
                                            <p:fltVal val="0"/>
                                          </p:val>
                                        </p:tav>
                                      </p:tavLst>
                                    </p:anim>
                                    <p:animEffect transition="in" filter="fade">
                                      <p:cBhvr>
                                        <p:cTn id="38" dur="10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0"/>
                                        <p:tgtEl>
                                          <p:spTgt spid="8"/>
                                        </p:tgtEl>
                                      </p:cBhvr>
                                    </p:animEffect>
                                    <p:anim calcmode="lin" valueType="num">
                                      <p:cBhvr>
                                        <p:cTn id="51" dur="1000" fill="hold"/>
                                        <p:tgtEl>
                                          <p:spTgt spid="8"/>
                                        </p:tgtEl>
                                        <p:attrNameLst>
                                          <p:attrName>ppt_x</p:attrName>
                                        </p:attrNameLst>
                                      </p:cBhvr>
                                      <p:tavLst>
                                        <p:tav tm="0">
                                          <p:val>
                                            <p:strVal val="#ppt_x"/>
                                          </p:val>
                                        </p:tav>
                                        <p:tav tm="100000">
                                          <p:val>
                                            <p:strVal val="#ppt_x"/>
                                          </p:val>
                                        </p:tav>
                                      </p:tavLst>
                                    </p:anim>
                                    <p:anim calcmode="lin" valueType="num">
                                      <p:cBhvr>
                                        <p:cTn id="5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428924" y="-24"/>
            <a:ext cx="7072299" cy="542916"/>
          </a:xfrm>
        </p:spPr>
        <p:txBody>
          <a:bodyPr/>
          <a:lstStyle/>
          <a:p>
            <a:pPr algn="ctr" fontAlgn="auto">
              <a:spcAft>
                <a:spcPts val="0"/>
              </a:spcAft>
              <a:defRPr/>
            </a:pPr>
            <a:r>
              <a:rPr lang="es-ES_tradnl" sz="2400" dirty="0" smtClean="0">
                <a:solidFill>
                  <a:schemeClr val="tx1"/>
                </a:solidFill>
              </a:rPr>
              <a:t>Beneficios para la salud del </a:t>
            </a:r>
            <a:r>
              <a:rPr lang="es-ES_tradnl" sz="2400" dirty="0" err="1" smtClean="0">
                <a:solidFill>
                  <a:schemeClr val="tx1"/>
                </a:solidFill>
              </a:rPr>
              <a:t>Ganoderma</a:t>
            </a:r>
            <a:r>
              <a:rPr lang="es-ES_tradnl" sz="2400" dirty="0" smtClean="0">
                <a:solidFill>
                  <a:schemeClr val="tx1"/>
                </a:solidFill>
              </a:rPr>
              <a:t> </a:t>
            </a:r>
            <a:r>
              <a:rPr lang="es-ES_tradnl" sz="2400" dirty="0" err="1" smtClean="0">
                <a:solidFill>
                  <a:schemeClr val="tx1"/>
                </a:solidFill>
              </a:rPr>
              <a:t>Lucidum</a:t>
            </a:r>
            <a:endParaRPr lang="es-ES" sz="2400" dirty="0">
              <a:solidFill>
                <a:schemeClr val="tx1"/>
              </a:solidFill>
            </a:endParaRPr>
          </a:p>
        </p:txBody>
      </p:sp>
      <p:pic>
        <p:nvPicPr>
          <p:cNvPr id="7" name="6 Imagen" descr="Foto Gano Café 3.jpg"/>
          <p:cNvPicPr>
            <a:picLocks noChangeAspect="1"/>
          </p:cNvPicPr>
          <p:nvPr/>
        </p:nvPicPr>
        <p:blipFill>
          <a:blip r:embed="rId2"/>
          <a:srcRect l="5985" t="10798" r="5880" b="10817"/>
          <a:stretch>
            <a:fillRect/>
          </a:stretch>
        </p:blipFill>
        <p:spPr>
          <a:xfrm>
            <a:off x="1785919" y="944590"/>
            <a:ext cx="5429288" cy="21272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8 CuadroTexto"/>
          <p:cNvSpPr txBox="1">
            <a:spLocks noChangeArrowheads="1"/>
          </p:cNvSpPr>
          <p:nvPr/>
        </p:nvSpPr>
        <p:spPr bwMode="auto">
          <a:xfrm>
            <a:off x="357188" y="3236913"/>
            <a:ext cx="8429625" cy="3170237"/>
          </a:xfrm>
          <a:prstGeom prst="rect">
            <a:avLst/>
          </a:prstGeom>
          <a:noFill/>
          <a:ln w="9525">
            <a:noFill/>
            <a:miter lim="800000"/>
            <a:headEnd/>
            <a:tailEnd/>
          </a:ln>
        </p:spPr>
        <p:txBody>
          <a:bodyPr>
            <a:spAutoFit/>
          </a:bodyPr>
          <a:lstStyle/>
          <a:p>
            <a:pPr algn="just">
              <a:buFont typeface="Arial" charset="0"/>
              <a:buChar char="•"/>
            </a:pPr>
            <a:r>
              <a:rPr lang="es-ES_tradnl" sz="2000"/>
              <a:t> El Café utilizado en nuestro Gano Café 3 en 1 es café orgánico  de la especie Arábiga (la de más alta calidad en el mundo).</a:t>
            </a:r>
          </a:p>
          <a:p>
            <a:pPr algn="just"/>
            <a:endParaRPr lang="es-ES_tradnl" sz="2000"/>
          </a:p>
          <a:p>
            <a:pPr algn="just">
              <a:buFont typeface="Arial" charset="0"/>
              <a:buChar char="•"/>
            </a:pPr>
            <a:r>
              <a:rPr lang="es-ES_tradnl" sz="2000"/>
              <a:t> Orgánico significa que en el proceso de cultivo de este café se  supervisa cuidadosamente el crecimiento de la planta en aspectos como la preparación de la tierra, la calidad de agua, la temperatura,                 la exposición solar, además de no permitir en este proceso la intervención de agentes químicos, ni pesticidas</a:t>
            </a:r>
            <a:r>
              <a:rPr lang="es-ES" sz="2000"/>
              <a:t>, de esta manera el cafeto desarrolla granos de excelente calidad en su sabor, con muy bajísimos índices de acidez y cafeína comparado con el café común.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anim calcmode="lin" valueType="num">
                                      <p:cBhvr>
                                        <p:cTn id="15" dur="2000" fill="hold"/>
                                        <p:tgtEl>
                                          <p:spTgt spid="7"/>
                                        </p:tgtEl>
                                        <p:attrNameLst>
                                          <p:attrName>ppt_x</p:attrName>
                                        </p:attrNameLst>
                                      </p:cBhvr>
                                      <p:tavLst>
                                        <p:tav tm="0">
                                          <p:val>
                                            <p:strVal val="#ppt_x"/>
                                          </p:val>
                                        </p:tav>
                                        <p:tav tm="100000">
                                          <p:val>
                                            <p:strVal val="#ppt_x"/>
                                          </p:val>
                                        </p:tav>
                                      </p:tavLst>
                                    </p:anim>
                                    <p:anim calcmode="lin" valueType="num">
                                      <p:cBhvr>
                                        <p:cTn id="16" dur="1800" decel="100000" fill="hold"/>
                                        <p:tgtEl>
                                          <p:spTgt spid="7"/>
                                        </p:tgtEl>
                                        <p:attrNameLst>
                                          <p:attrName>ppt_y</p:attrName>
                                        </p:attrNameLst>
                                      </p:cBhvr>
                                      <p:tavLst>
                                        <p:tav tm="0">
                                          <p:val>
                                            <p:strVal val="#ppt_y+1"/>
                                          </p:val>
                                        </p:tav>
                                        <p:tav tm="100000">
                                          <p:val>
                                            <p:strVal val="#ppt_y-.03"/>
                                          </p:val>
                                        </p:tav>
                                      </p:tavLst>
                                    </p:anim>
                                    <p:anim calcmode="lin" valueType="num">
                                      <p:cBhvr>
                                        <p:cTn id="17" dur="200" accel="100000" fill="hold">
                                          <p:stCondLst>
                                            <p:cond delay="18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20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2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428924" y="-24"/>
            <a:ext cx="7072299" cy="542916"/>
          </a:xfrm>
        </p:spPr>
        <p:txBody>
          <a:bodyPr/>
          <a:lstStyle/>
          <a:p>
            <a:pPr algn="ctr" fontAlgn="auto">
              <a:spcAft>
                <a:spcPts val="0"/>
              </a:spcAft>
              <a:defRPr/>
            </a:pPr>
            <a:r>
              <a:rPr lang="es-ES_tradnl" sz="2400" dirty="0" smtClean="0">
                <a:solidFill>
                  <a:schemeClr val="tx1"/>
                </a:solidFill>
              </a:rPr>
              <a:t>Beneficios para la salud del </a:t>
            </a:r>
            <a:r>
              <a:rPr lang="es-ES_tradnl" sz="2400" dirty="0" err="1" smtClean="0">
                <a:solidFill>
                  <a:schemeClr val="tx1"/>
                </a:solidFill>
              </a:rPr>
              <a:t>Ganoderma</a:t>
            </a:r>
            <a:r>
              <a:rPr lang="es-ES_tradnl" sz="2400" dirty="0" smtClean="0">
                <a:solidFill>
                  <a:schemeClr val="tx1"/>
                </a:solidFill>
              </a:rPr>
              <a:t> </a:t>
            </a:r>
            <a:r>
              <a:rPr lang="es-ES_tradnl" sz="2400" dirty="0" err="1" smtClean="0">
                <a:solidFill>
                  <a:schemeClr val="tx1"/>
                </a:solidFill>
              </a:rPr>
              <a:t>Lucidum</a:t>
            </a:r>
            <a:endParaRPr lang="es-ES" sz="2400" dirty="0">
              <a:solidFill>
                <a:schemeClr val="tx1"/>
              </a:solidFill>
            </a:endParaRPr>
          </a:p>
        </p:txBody>
      </p:sp>
      <p:sp>
        <p:nvSpPr>
          <p:cNvPr id="9" name="8 CuadroTexto"/>
          <p:cNvSpPr txBox="1">
            <a:spLocks noChangeArrowheads="1"/>
          </p:cNvSpPr>
          <p:nvPr/>
        </p:nvSpPr>
        <p:spPr bwMode="auto">
          <a:xfrm>
            <a:off x="428625" y="1000125"/>
            <a:ext cx="8358188" cy="3140075"/>
          </a:xfrm>
          <a:prstGeom prst="rect">
            <a:avLst/>
          </a:prstGeom>
          <a:noFill/>
          <a:ln w="9525">
            <a:noFill/>
            <a:miter lim="800000"/>
            <a:headEnd/>
            <a:tailEnd/>
          </a:ln>
        </p:spPr>
        <p:txBody>
          <a:bodyPr>
            <a:spAutoFit/>
          </a:bodyPr>
          <a:lstStyle/>
          <a:p>
            <a:pPr algn="just"/>
            <a:r>
              <a:rPr lang="es-ES" b="1" i="1"/>
              <a:t>Gano Excel cultiva de manera única los 6 tipos de hongos de Ganoderma mas potentes que existen. Estos son producidos en las plantaciones de Ganoderma mas grandes del mundo en las selvas de Malasia, propiedad de Gano Excel.  </a:t>
            </a:r>
          </a:p>
          <a:p>
            <a:pPr algn="just">
              <a:buFont typeface="Arial" charset="0"/>
              <a:buChar char="•"/>
            </a:pPr>
            <a:endParaRPr lang="es-ES" b="1" i="1"/>
          </a:p>
          <a:p>
            <a:pPr algn="just"/>
            <a:r>
              <a:rPr lang="es-ES" b="1" i="1"/>
              <a:t>1. Hongo Rojo - actúa en el corazón</a:t>
            </a:r>
          </a:p>
          <a:p>
            <a:pPr algn="just"/>
            <a:r>
              <a:rPr lang="es-ES" b="1" i="1"/>
              <a:t>2. Hongo Púrpura - actúa en las articulaciones</a:t>
            </a:r>
          </a:p>
          <a:p>
            <a:pPr algn="just"/>
            <a:r>
              <a:rPr lang="es-ES" b="1" i="1"/>
              <a:t>3. Hongo Verde - actúa en el hígado</a:t>
            </a:r>
          </a:p>
          <a:p>
            <a:pPr algn="just"/>
            <a:r>
              <a:rPr lang="es-ES" b="1" i="1"/>
              <a:t>4. Hongo Blanco - actúa en los pulmones y la piel</a:t>
            </a:r>
          </a:p>
          <a:p>
            <a:pPr algn="just"/>
            <a:r>
              <a:rPr lang="es-ES" b="1" i="1"/>
              <a:t>5. Hongo Amarillo - actúa en el bazo</a:t>
            </a:r>
          </a:p>
          <a:p>
            <a:pPr algn="just"/>
            <a:r>
              <a:rPr lang="es-ES" b="1" i="1"/>
              <a:t>6. Hongo Negro - actúa en los riñones y el cerebro</a:t>
            </a:r>
          </a:p>
        </p:txBody>
      </p:sp>
      <p:pic>
        <p:nvPicPr>
          <p:cNvPr id="5" name="4 Imagen" descr="Ganoderma Lucidum.jpg"/>
          <p:cNvPicPr>
            <a:picLocks noChangeAspect="1"/>
          </p:cNvPicPr>
          <p:nvPr/>
        </p:nvPicPr>
        <p:blipFill>
          <a:blip r:embed="rId2"/>
          <a:stretch>
            <a:fillRect/>
          </a:stretch>
        </p:blipFill>
        <p:spPr>
          <a:xfrm>
            <a:off x="6215074" y="2143117"/>
            <a:ext cx="2357455" cy="19084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5 Imagen" descr="Ganoderma_lucidum_1.jpg"/>
          <p:cNvPicPr>
            <a:picLocks noChangeAspect="1"/>
          </p:cNvPicPr>
          <p:nvPr/>
        </p:nvPicPr>
        <p:blipFill>
          <a:blip r:embed="rId3"/>
          <a:stretch>
            <a:fillRect/>
          </a:stretch>
        </p:blipFill>
        <p:spPr>
          <a:xfrm>
            <a:off x="357160" y="4357695"/>
            <a:ext cx="2738457" cy="20538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7 Imagen" descr="ganoderma_lucidum_r047_n29.jpg"/>
          <p:cNvPicPr>
            <a:picLocks noChangeAspect="1"/>
          </p:cNvPicPr>
          <p:nvPr/>
        </p:nvPicPr>
        <p:blipFill>
          <a:blip r:embed="rId4"/>
          <a:stretch>
            <a:fillRect/>
          </a:stretch>
        </p:blipFill>
        <p:spPr>
          <a:xfrm>
            <a:off x="6715141" y="4286256"/>
            <a:ext cx="1822543" cy="21762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9 Imagen" descr="ganoderma-lucidum-outdoor.jpg"/>
          <p:cNvPicPr>
            <a:picLocks noChangeAspect="1"/>
          </p:cNvPicPr>
          <p:nvPr/>
        </p:nvPicPr>
        <p:blipFill>
          <a:blip r:embed="rId5"/>
          <a:srcRect l="3102" t="5430" r="3471" b="5074"/>
          <a:stretch>
            <a:fillRect/>
          </a:stretch>
        </p:blipFill>
        <p:spPr>
          <a:xfrm>
            <a:off x="4429125" y="4357695"/>
            <a:ext cx="2143140" cy="136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10 Imagen" descr="carnosum.jpg"/>
          <p:cNvPicPr>
            <a:picLocks noChangeAspect="1"/>
          </p:cNvPicPr>
          <p:nvPr/>
        </p:nvPicPr>
        <p:blipFill>
          <a:blip r:embed="rId6"/>
          <a:srcRect l="4059" t="5176" r="3703" b="5778"/>
          <a:stretch>
            <a:fillRect/>
          </a:stretch>
        </p:blipFill>
        <p:spPr>
          <a:xfrm>
            <a:off x="3278459" y="5412059"/>
            <a:ext cx="1449659" cy="9329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11 Imagen" descr="Ganodcidum463.jpg"/>
          <p:cNvPicPr>
            <a:picLocks noChangeAspect="1"/>
          </p:cNvPicPr>
          <p:nvPr/>
        </p:nvPicPr>
        <p:blipFill>
          <a:blip r:embed="rId7"/>
          <a:stretch>
            <a:fillRect/>
          </a:stretch>
        </p:blipFill>
        <p:spPr>
          <a:xfrm>
            <a:off x="3214677" y="4357695"/>
            <a:ext cx="1071571" cy="9291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2000"/>
                                        <p:tgtEl>
                                          <p:spTgt spid="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2000"/>
                                        <p:tgtEl>
                                          <p:spTgt spid="9">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Effect transition="in" filter="fade">
                                      <p:cBhvr>
                                        <p:cTn id="24" dur="2000"/>
                                        <p:tgtEl>
                                          <p:spTgt spid="9">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animEffect transition="in" filter="fade">
                                      <p:cBhvr>
                                        <p:cTn id="29" dur="2000"/>
                                        <p:tgtEl>
                                          <p:spTgt spid="9">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txEl>
                                              <p:pRg st="5" end="5"/>
                                            </p:txEl>
                                          </p:spTgt>
                                        </p:tgtEl>
                                        <p:attrNameLst>
                                          <p:attrName>style.visibility</p:attrName>
                                        </p:attrNameLst>
                                      </p:cBhvr>
                                      <p:to>
                                        <p:strVal val="visible"/>
                                      </p:to>
                                    </p:set>
                                    <p:animEffect transition="in" filter="fade">
                                      <p:cBhvr>
                                        <p:cTn id="34" dur="2000"/>
                                        <p:tgtEl>
                                          <p:spTgt spid="9">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xEl>
                                              <p:pRg st="6" end="6"/>
                                            </p:txEl>
                                          </p:spTgt>
                                        </p:tgtEl>
                                        <p:attrNameLst>
                                          <p:attrName>style.visibility</p:attrName>
                                        </p:attrNameLst>
                                      </p:cBhvr>
                                      <p:to>
                                        <p:strVal val="visible"/>
                                      </p:to>
                                    </p:set>
                                    <p:animEffect transition="in" filter="fade">
                                      <p:cBhvr>
                                        <p:cTn id="39" dur="2000"/>
                                        <p:tgtEl>
                                          <p:spTgt spid="9">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
                                            <p:txEl>
                                              <p:pRg st="7" end="7"/>
                                            </p:txEl>
                                          </p:spTgt>
                                        </p:tgtEl>
                                        <p:attrNameLst>
                                          <p:attrName>style.visibility</p:attrName>
                                        </p:attrNameLst>
                                      </p:cBhvr>
                                      <p:to>
                                        <p:strVal val="visible"/>
                                      </p:to>
                                    </p:set>
                                    <p:animEffect transition="in" filter="fade">
                                      <p:cBhvr>
                                        <p:cTn id="44" dur="2000"/>
                                        <p:tgtEl>
                                          <p:spTgt spid="9">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3"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
                                        <p:tgtEl>
                                          <p:spTgt spid="5"/>
                                        </p:tgtEl>
                                      </p:cBhvr>
                                    </p:animEffect>
                                    <p:anim calcmode="lin" valueType="num">
                                      <p:cBhvr>
                                        <p:cTn id="50" dur="400" fill="hold"/>
                                        <p:tgtEl>
                                          <p:spTgt spid="5"/>
                                        </p:tgtEl>
                                        <p:attrNameLst>
                                          <p:attrName>ppt_x</p:attrName>
                                        </p:attrNameLst>
                                      </p:cBhvr>
                                      <p:tavLst>
                                        <p:tav tm="0">
                                          <p:val>
                                            <p:strVal val="#ppt_x"/>
                                          </p:val>
                                        </p:tav>
                                        <p:tav tm="100000">
                                          <p:val>
                                            <p:strVal val="#ppt_x"/>
                                          </p:val>
                                        </p:tav>
                                      </p:tavLst>
                                    </p:anim>
                                    <p:anim calcmode="lin" valueType="num">
                                      <p:cBhvr>
                                        <p:cTn id="51" dur="400" fill="hold"/>
                                        <p:tgtEl>
                                          <p:spTgt spid="5"/>
                                        </p:tgtEl>
                                        <p:attrNameLst>
                                          <p:attrName>ppt_y</p:attrName>
                                        </p:attrNameLst>
                                      </p:cBhvr>
                                      <p:tavLst>
                                        <p:tav tm="0">
                                          <p:val>
                                            <p:strVal val="#ppt_y+0.31"/>
                                          </p:val>
                                        </p:tav>
                                        <p:tav tm="100000">
                                          <p:val>
                                            <p:strVal val="#ppt_y+0.31"/>
                                          </p:val>
                                        </p:tav>
                                      </p:tavLst>
                                    </p:anim>
                                    <p:anim calcmode="lin" valueType="num">
                                      <p:cBhvr>
                                        <p:cTn id="52"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3"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nodeType="clickEffect">
                                  <p:stCondLst>
                                    <p:cond delay="0"/>
                                  </p:stCondLst>
                                  <p:iterate type="lt">
                                    <p:tmPct val="5000"/>
                                  </p:iterate>
                                  <p:childTnLst>
                                    <p:set>
                                      <p:cBhvr>
                                        <p:cTn id="57" dur="1" fill="hold">
                                          <p:stCondLst>
                                            <p:cond delay="0"/>
                                          </p:stCondLst>
                                        </p:cTn>
                                        <p:tgtEl>
                                          <p:spTgt spid="6"/>
                                        </p:tgtEl>
                                        <p:attrNameLst>
                                          <p:attrName>style.visibility</p:attrName>
                                        </p:attrNameLst>
                                      </p:cBhvr>
                                      <p:to>
                                        <p:strVal val="visible"/>
                                      </p:to>
                                    </p:set>
                                    <p:anim calcmode="lin" valueType="num">
                                      <p:cBhvr>
                                        <p:cTn id="58" dur="1000" fill="hold"/>
                                        <p:tgtEl>
                                          <p:spTgt spid="6"/>
                                        </p:tgtEl>
                                        <p:attrNameLst>
                                          <p:attrName>ppt_w</p:attrName>
                                        </p:attrNameLst>
                                      </p:cBhvr>
                                      <p:tavLst>
                                        <p:tav tm="0">
                                          <p:val>
                                            <p:fltVal val="0"/>
                                          </p:val>
                                        </p:tav>
                                        <p:tav tm="100000">
                                          <p:val>
                                            <p:strVal val="#ppt_w"/>
                                          </p:val>
                                        </p:tav>
                                      </p:tavLst>
                                    </p:anim>
                                    <p:anim calcmode="lin" valueType="num">
                                      <p:cBhvr>
                                        <p:cTn id="59" dur="1000" fill="hold"/>
                                        <p:tgtEl>
                                          <p:spTgt spid="6"/>
                                        </p:tgtEl>
                                        <p:attrNameLst>
                                          <p:attrName>ppt_h</p:attrName>
                                        </p:attrNameLst>
                                      </p:cBhvr>
                                      <p:tavLst>
                                        <p:tav tm="0">
                                          <p:val>
                                            <p:fltVal val="0"/>
                                          </p:val>
                                        </p:tav>
                                        <p:tav tm="100000">
                                          <p:val>
                                            <p:strVal val="#ppt_h"/>
                                          </p:val>
                                        </p:tav>
                                      </p:tavLst>
                                    </p:anim>
                                    <p:anim calcmode="lin" valueType="num">
                                      <p:cBhvr>
                                        <p:cTn id="60" dur="1000" fill="hold"/>
                                        <p:tgtEl>
                                          <p:spTgt spid="6"/>
                                        </p:tgtEl>
                                        <p:attrNameLst>
                                          <p:attrName>style.rotation</p:attrName>
                                        </p:attrNameLst>
                                      </p:cBhvr>
                                      <p:tavLst>
                                        <p:tav tm="0">
                                          <p:val>
                                            <p:fltVal val="90"/>
                                          </p:val>
                                        </p:tav>
                                        <p:tav tm="100000">
                                          <p:val>
                                            <p:fltVal val="0"/>
                                          </p:val>
                                        </p:tav>
                                      </p:tavLst>
                                    </p:anim>
                                    <p:animEffect transition="in" filter="fade">
                                      <p:cBhvr>
                                        <p:cTn id="61" dur="1000"/>
                                        <p:tgtEl>
                                          <p:spTgt spid="6"/>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nodeType="clickEffect">
                                  <p:stCondLst>
                                    <p:cond delay="0"/>
                                  </p:stCondLst>
                                  <p:iterate type="lt">
                                    <p:tmPct val="5000"/>
                                  </p:iterate>
                                  <p:childTnLst>
                                    <p:set>
                                      <p:cBhvr>
                                        <p:cTn id="65" dur="1" fill="hold">
                                          <p:stCondLst>
                                            <p:cond delay="0"/>
                                          </p:stCondLst>
                                        </p:cTn>
                                        <p:tgtEl>
                                          <p:spTgt spid="12"/>
                                        </p:tgtEl>
                                        <p:attrNameLst>
                                          <p:attrName>style.visibility</p:attrName>
                                        </p:attrNameLst>
                                      </p:cBhvr>
                                      <p:to>
                                        <p:strVal val="visible"/>
                                      </p:to>
                                    </p:set>
                                    <p:anim calcmode="lin" valueType="num">
                                      <p:cBhvr>
                                        <p:cTn id="66" dur="1000" fill="hold"/>
                                        <p:tgtEl>
                                          <p:spTgt spid="12"/>
                                        </p:tgtEl>
                                        <p:attrNameLst>
                                          <p:attrName>ppt_w</p:attrName>
                                        </p:attrNameLst>
                                      </p:cBhvr>
                                      <p:tavLst>
                                        <p:tav tm="0">
                                          <p:val>
                                            <p:fltVal val="0"/>
                                          </p:val>
                                        </p:tav>
                                        <p:tav tm="100000">
                                          <p:val>
                                            <p:strVal val="#ppt_w"/>
                                          </p:val>
                                        </p:tav>
                                      </p:tavLst>
                                    </p:anim>
                                    <p:anim calcmode="lin" valueType="num">
                                      <p:cBhvr>
                                        <p:cTn id="67" dur="1000" fill="hold"/>
                                        <p:tgtEl>
                                          <p:spTgt spid="12"/>
                                        </p:tgtEl>
                                        <p:attrNameLst>
                                          <p:attrName>ppt_h</p:attrName>
                                        </p:attrNameLst>
                                      </p:cBhvr>
                                      <p:tavLst>
                                        <p:tav tm="0">
                                          <p:val>
                                            <p:fltVal val="0"/>
                                          </p:val>
                                        </p:tav>
                                        <p:tav tm="100000">
                                          <p:val>
                                            <p:strVal val="#ppt_h"/>
                                          </p:val>
                                        </p:tav>
                                      </p:tavLst>
                                    </p:anim>
                                    <p:anim calcmode="lin" valueType="num">
                                      <p:cBhvr>
                                        <p:cTn id="68" dur="1000" fill="hold"/>
                                        <p:tgtEl>
                                          <p:spTgt spid="12"/>
                                        </p:tgtEl>
                                        <p:attrNameLst>
                                          <p:attrName>style.rotation</p:attrName>
                                        </p:attrNameLst>
                                      </p:cBhvr>
                                      <p:tavLst>
                                        <p:tav tm="0">
                                          <p:val>
                                            <p:fltVal val="90"/>
                                          </p:val>
                                        </p:tav>
                                        <p:tav tm="100000">
                                          <p:val>
                                            <p:fltVal val="0"/>
                                          </p:val>
                                        </p:tav>
                                      </p:tavLst>
                                    </p:anim>
                                    <p:animEffect transition="in" filter="fade">
                                      <p:cBhvr>
                                        <p:cTn id="69" dur="1000"/>
                                        <p:tgtEl>
                                          <p:spTgt spid="12"/>
                                        </p:tgtEl>
                                      </p:cBhvr>
                                    </p:animEffect>
                                  </p:childTnLst>
                                </p:cTn>
                              </p:par>
                            </p:childTnLst>
                          </p:cTn>
                        </p:par>
                      </p:childTnLst>
                    </p:cTn>
                  </p:par>
                  <p:par>
                    <p:cTn id="70" fill="hold">
                      <p:stCondLst>
                        <p:cond delay="indefinite"/>
                      </p:stCondLst>
                      <p:childTnLst>
                        <p:par>
                          <p:cTn id="71" fill="hold">
                            <p:stCondLst>
                              <p:cond delay="0"/>
                            </p:stCondLst>
                            <p:childTnLst>
                              <p:par>
                                <p:cTn id="72" presetID="31" presetClass="entr" presetSubtype="0" fill="hold" nodeType="clickEffect">
                                  <p:stCondLst>
                                    <p:cond delay="0"/>
                                  </p:stCondLst>
                                  <p:iterate type="lt">
                                    <p:tmPct val="5000"/>
                                  </p:iterate>
                                  <p:childTnLst>
                                    <p:set>
                                      <p:cBhvr>
                                        <p:cTn id="73" dur="1" fill="hold">
                                          <p:stCondLst>
                                            <p:cond delay="0"/>
                                          </p:stCondLst>
                                        </p:cTn>
                                        <p:tgtEl>
                                          <p:spTgt spid="10"/>
                                        </p:tgtEl>
                                        <p:attrNameLst>
                                          <p:attrName>style.visibility</p:attrName>
                                        </p:attrNameLst>
                                      </p:cBhvr>
                                      <p:to>
                                        <p:strVal val="visible"/>
                                      </p:to>
                                    </p:set>
                                    <p:anim calcmode="lin" valueType="num">
                                      <p:cBhvr>
                                        <p:cTn id="74" dur="1000" fill="hold"/>
                                        <p:tgtEl>
                                          <p:spTgt spid="10"/>
                                        </p:tgtEl>
                                        <p:attrNameLst>
                                          <p:attrName>ppt_w</p:attrName>
                                        </p:attrNameLst>
                                      </p:cBhvr>
                                      <p:tavLst>
                                        <p:tav tm="0">
                                          <p:val>
                                            <p:fltVal val="0"/>
                                          </p:val>
                                        </p:tav>
                                        <p:tav tm="100000">
                                          <p:val>
                                            <p:strVal val="#ppt_w"/>
                                          </p:val>
                                        </p:tav>
                                      </p:tavLst>
                                    </p:anim>
                                    <p:anim calcmode="lin" valueType="num">
                                      <p:cBhvr>
                                        <p:cTn id="75" dur="1000" fill="hold"/>
                                        <p:tgtEl>
                                          <p:spTgt spid="10"/>
                                        </p:tgtEl>
                                        <p:attrNameLst>
                                          <p:attrName>ppt_h</p:attrName>
                                        </p:attrNameLst>
                                      </p:cBhvr>
                                      <p:tavLst>
                                        <p:tav tm="0">
                                          <p:val>
                                            <p:fltVal val="0"/>
                                          </p:val>
                                        </p:tav>
                                        <p:tav tm="100000">
                                          <p:val>
                                            <p:strVal val="#ppt_h"/>
                                          </p:val>
                                        </p:tav>
                                      </p:tavLst>
                                    </p:anim>
                                    <p:anim calcmode="lin" valueType="num">
                                      <p:cBhvr>
                                        <p:cTn id="76" dur="1000" fill="hold"/>
                                        <p:tgtEl>
                                          <p:spTgt spid="10"/>
                                        </p:tgtEl>
                                        <p:attrNameLst>
                                          <p:attrName>style.rotation</p:attrName>
                                        </p:attrNameLst>
                                      </p:cBhvr>
                                      <p:tavLst>
                                        <p:tav tm="0">
                                          <p:val>
                                            <p:fltVal val="90"/>
                                          </p:val>
                                        </p:tav>
                                        <p:tav tm="100000">
                                          <p:val>
                                            <p:fltVal val="0"/>
                                          </p:val>
                                        </p:tav>
                                      </p:tavLst>
                                    </p:anim>
                                    <p:animEffect transition="in" filter="fade">
                                      <p:cBhvr>
                                        <p:cTn id="77" dur="1000"/>
                                        <p:tgtEl>
                                          <p:spTgt spid="10"/>
                                        </p:tgtEl>
                                      </p:cBhvr>
                                    </p:animEffect>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nodeType="clickEffect">
                                  <p:stCondLst>
                                    <p:cond delay="0"/>
                                  </p:stCondLst>
                                  <p:iterate type="lt">
                                    <p:tmPct val="5000"/>
                                  </p:iterate>
                                  <p:childTnLst>
                                    <p:set>
                                      <p:cBhvr>
                                        <p:cTn id="81" dur="1" fill="hold">
                                          <p:stCondLst>
                                            <p:cond delay="0"/>
                                          </p:stCondLst>
                                        </p:cTn>
                                        <p:tgtEl>
                                          <p:spTgt spid="11"/>
                                        </p:tgtEl>
                                        <p:attrNameLst>
                                          <p:attrName>style.visibility</p:attrName>
                                        </p:attrNameLst>
                                      </p:cBhvr>
                                      <p:to>
                                        <p:strVal val="visible"/>
                                      </p:to>
                                    </p:set>
                                    <p:anim calcmode="lin" valueType="num">
                                      <p:cBhvr>
                                        <p:cTn id="82" dur="1000" fill="hold"/>
                                        <p:tgtEl>
                                          <p:spTgt spid="11"/>
                                        </p:tgtEl>
                                        <p:attrNameLst>
                                          <p:attrName>ppt_w</p:attrName>
                                        </p:attrNameLst>
                                      </p:cBhvr>
                                      <p:tavLst>
                                        <p:tav tm="0">
                                          <p:val>
                                            <p:fltVal val="0"/>
                                          </p:val>
                                        </p:tav>
                                        <p:tav tm="100000">
                                          <p:val>
                                            <p:strVal val="#ppt_w"/>
                                          </p:val>
                                        </p:tav>
                                      </p:tavLst>
                                    </p:anim>
                                    <p:anim calcmode="lin" valueType="num">
                                      <p:cBhvr>
                                        <p:cTn id="83" dur="1000" fill="hold"/>
                                        <p:tgtEl>
                                          <p:spTgt spid="11"/>
                                        </p:tgtEl>
                                        <p:attrNameLst>
                                          <p:attrName>ppt_h</p:attrName>
                                        </p:attrNameLst>
                                      </p:cBhvr>
                                      <p:tavLst>
                                        <p:tav tm="0">
                                          <p:val>
                                            <p:fltVal val="0"/>
                                          </p:val>
                                        </p:tav>
                                        <p:tav tm="100000">
                                          <p:val>
                                            <p:strVal val="#ppt_h"/>
                                          </p:val>
                                        </p:tav>
                                      </p:tavLst>
                                    </p:anim>
                                    <p:anim calcmode="lin" valueType="num">
                                      <p:cBhvr>
                                        <p:cTn id="84" dur="1000" fill="hold"/>
                                        <p:tgtEl>
                                          <p:spTgt spid="11"/>
                                        </p:tgtEl>
                                        <p:attrNameLst>
                                          <p:attrName>style.rotation</p:attrName>
                                        </p:attrNameLst>
                                      </p:cBhvr>
                                      <p:tavLst>
                                        <p:tav tm="0">
                                          <p:val>
                                            <p:fltVal val="90"/>
                                          </p:val>
                                        </p:tav>
                                        <p:tav tm="100000">
                                          <p:val>
                                            <p:fltVal val="0"/>
                                          </p:val>
                                        </p:tav>
                                      </p:tavLst>
                                    </p:anim>
                                    <p:animEffect transition="in" filter="fade">
                                      <p:cBhvr>
                                        <p:cTn id="85" dur="1000"/>
                                        <p:tgtEl>
                                          <p:spTgt spid="11"/>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nodeType="clickEffect">
                                  <p:stCondLst>
                                    <p:cond delay="0"/>
                                  </p:stCondLst>
                                  <p:iterate type="lt">
                                    <p:tmPct val="5000"/>
                                  </p:iterate>
                                  <p:childTnLst>
                                    <p:set>
                                      <p:cBhvr>
                                        <p:cTn id="89" dur="1" fill="hold">
                                          <p:stCondLst>
                                            <p:cond delay="0"/>
                                          </p:stCondLst>
                                        </p:cTn>
                                        <p:tgtEl>
                                          <p:spTgt spid="8"/>
                                        </p:tgtEl>
                                        <p:attrNameLst>
                                          <p:attrName>style.visibility</p:attrName>
                                        </p:attrNameLst>
                                      </p:cBhvr>
                                      <p:to>
                                        <p:strVal val="visible"/>
                                      </p:to>
                                    </p:set>
                                    <p:anim calcmode="lin" valueType="num">
                                      <p:cBhvr>
                                        <p:cTn id="90" dur="1000" fill="hold"/>
                                        <p:tgtEl>
                                          <p:spTgt spid="8"/>
                                        </p:tgtEl>
                                        <p:attrNameLst>
                                          <p:attrName>ppt_w</p:attrName>
                                        </p:attrNameLst>
                                      </p:cBhvr>
                                      <p:tavLst>
                                        <p:tav tm="0">
                                          <p:val>
                                            <p:fltVal val="0"/>
                                          </p:val>
                                        </p:tav>
                                        <p:tav tm="100000">
                                          <p:val>
                                            <p:strVal val="#ppt_w"/>
                                          </p:val>
                                        </p:tav>
                                      </p:tavLst>
                                    </p:anim>
                                    <p:anim calcmode="lin" valueType="num">
                                      <p:cBhvr>
                                        <p:cTn id="91" dur="1000" fill="hold"/>
                                        <p:tgtEl>
                                          <p:spTgt spid="8"/>
                                        </p:tgtEl>
                                        <p:attrNameLst>
                                          <p:attrName>ppt_h</p:attrName>
                                        </p:attrNameLst>
                                      </p:cBhvr>
                                      <p:tavLst>
                                        <p:tav tm="0">
                                          <p:val>
                                            <p:fltVal val="0"/>
                                          </p:val>
                                        </p:tav>
                                        <p:tav tm="100000">
                                          <p:val>
                                            <p:strVal val="#ppt_h"/>
                                          </p:val>
                                        </p:tav>
                                      </p:tavLst>
                                    </p:anim>
                                    <p:anim calcmode="lin" valueType="num">
                                      <p:cBhvr>
                                        <p:cTn id="92" dur="1000" fill="hold"/>
                                        <p:tgtEl>
                                          <p:spTgt spid="8"/>
                                        </p:tgtEl>
                                        <p:attrNameLst>
                                          <p:attrName>style.rotation</p:attrName>
                                        </p:attrNameLst>
                                      </p:cBhvr>
                                      <p:tavLst>
                                        <p:tav tm="0">
                                          <p:val>
                                            <p:fltVal val="90"/>
                                          </p:val>
                                        </p:tav>
                                        <p:tav tm="100000">
                                          <p:val>
                                            <p:fltVal val="0"/>
                                          </p:val>
                                        </p:tav>
                                      </p:tavLst>
                                    </p:anim>
                                    <p:animEffect transition="in" filter="fade">
                                      <p:cBhvr>
                                        <p:cTn id="9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428924" y="-24"/>
            <a:ext cx="7072299" cy="542916"/>
          </a:xfrm>
        </p:spPr>
        <p:txBody>
          <a:bodyPr/>
          <a:lstStyle/>
          <a:p>
            <a:pPr algn="ctr" fontAlgn="auto">
              <a:spcAft>
                <a:spcPts val="0"/>
              </a:spcAft>
              <a:defRPr/>
            </a:pPr>
            <a:r>
              <a:rPr lang="es-ES_tradnl" sz="2400" dirty="0" smtClean="0">
                <a:solidFill>
                  <a:schemeClr val="tx1"/>
                </a:solidFill>
              </a:rPr>
              <a:t>Beneficios para la salud del </a:t>
            </a:r>
            <a:r>
              <a:rPr lang="es-ES_tradnl" sz="2400" dirty="0" err="1" smtClean="0">
                <a:solidFill>
                  <a:schemeClr val="tx1"/>
                </a:solidFill>
              </a:rPr>
              <a:t>Ganoderma</a:t>
            </a:r>
            <a:r>
              <a:rPr lang="es-ES_tradnl" sz="2400" dirty="0" smtClean="0">
                <a:solidFill>
                  <a:schemeClr val="tx1"/>
                </a:solidFill>
              </a:rPr>
              <a:t> </a:t>
            </a:r>
            <a:r>
              <a:rPr lang="es-ES_tradnl" sz="2400" dirty="0" err="1" smtClean="0">
                <a:solidFill>
                  <a:schemeClr val="tx1"/>
                </a:solidFill>
              </a:rPr>
              <a:t>Lucidum</a:t>
            </a:r>
            <a:endParaRPr lang="es-ES" sz="2400" dirty="0">
              <a:solidFill>
                <a:schemeClr val="tx1"/>
              </a:solidFill>
            </a:endParaRPr>
          </a:p>
        </p:txBody>
      </p:sp>
      <p:pic>
        <p:nvPicPr>
          <p:cNvPr id="5" name="4 Imagen" descr="cuerpo humano.jpg"/>
          <p:cNvPicPr>
            <a:picLocks noChangeAspect="1"/>
          </p:cNvPicPr>
          <p:nvPr/>
        </p:nvPicPr>
        <p:blipFill>
          <a:blip r:embed="rId2"/>
          <a:stretch>
            <a:fillRect/>
          </a:stretch>
        </p:blipFill>
        <p:spPr>
          <a:xfrm>
            <a:off x="4909415" y="1123816"/>
            <a:ext cx="3929091" cy="5234143"/>
          </a:xfrm>
          <a:prstGeom prst="rect">
            <a:avLst/>
          </a:prstGeom>
          <a:ln>
            <a:noFill/>
          </a:ln>
          <a:effectLst>
            <a:softEdge rad="112500"/>
          </a:effectLst>
        </p:spPr>
      </p:pic>
      <p:sp>
        <p:nvSpPr>
          <p:cNvPr id="8" name="7 Rectángulo"/>
          <p:cNvSpPr/>
          <p:nvPr/>
        </p:nvSpPr>
        <p:spPr>
          <a:xfrm>
            <a:off x="571473" y="1405582"/>
            <a:ext cx="4123629" cy="52322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s-ES_tradnl"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Sistema Cardiovascular</a:t>
            </a:r>
            <a:endParaRPr lang="es-E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endParaRPr>
          </a:p>
        </p:txBody>
      </p:sp>
      <p:sp>
        <p:nvSpPr>
          <p:cNvPr id="10" name="9 Rectángulo"/>
          <p:cNvSpPr/>
          <p:nvPr/>
        </p:nvSpPr>
        <p:spPr>
          <a:xfrm>
            <a:off x="551697" y="2214554"/>
            <a:ext cx="3994620" cy="52322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s-ES_tradnl" sz="2800" b="1" dirty="0">
                <a:ln w="11430"/>
                <a:solidFill>
                  <a:srgbClr val="FFFF00"/>
                </a:solidFill>
                <a:effectLst>
                  <a:outerShdw blurRad="80000" dist="40000" dir="5040000" algn="tl">
                    <a:srgbClr val="000000">
                      <a:alpha val="30000"/>
                    </a:srgbClr>
                  </a:outerShdw>
                </a:effectLst>
                <a:latin typeface="+mn-lt"/>
                <a:cs typeface="+mn-cs"/>
              </a:rPr>
              <a:t>Sistema Inmunológico</a:t>
            </a:r>
            <a:endParaRPr lang="es-ES" sz="2800" b="1" dirty="0">
              <a:ln w="11430"/>
              <a:solidFill>
                <a:srgbClr val="FFFF00"/>
              </a:solidFill>
              <a:effectLst>
                <a:outerShdw blurRad="80000" dist="40000" dir="5040000" algn="tl">
                  <a:srgbClr val="000000">
                    <a:alpha val="30000"/>
                  </a:srgbClr>
                </a:outerShdw>
              </a:effectLst>
              <a:latin typeface="+mn-lt"/>
              <a:cs typeface="+mn-cs"/>
            </a:endParaRPr>
          </a:p>
        </p:txBody>
      </p:sp>
      <p:sp>
        <p:nvSpPr>
          <p:cNvPr id="11" name="10 Rectángulo"/>
          <p:cNvSpPr/>
          <p:nvPr/>
        </p:nvSpPr>
        <p:spPr>
          <a:xfrm>
            <a:off x="551698" y="3048656"/>
            <a:ext cx="3710631" cy="52322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s-ES_tradnl" sz="2800" b="1" dirty="0">
                <a:ln w="11430"/>
                <a:solidFill>
                  <a:srgbClr val="00B0F0"/>
                </a:solidFill>
                <a:effectLst>
                  <a:outerShdw blurRad="80000" dist="40000" dir="5040000" algn="tl">
                    <a:srgbClr val="000000">
                      <a:alpha val="30000"/>
                    </a:srgbClr>
                  </a:outerShdw>
                </a:effectLst>
                <a:latin typeface="+mn-lt"/>
                <a:cs typeface="+mn-cs"/>
              </a:rPr>
              <a:t>Sistema Respiratorio</a:t>
            </a:r>
            <a:endParaRPr lang="es-ES" sz="2800" b="1" dirty="0">
              <a:ln w="11430"/>
              <a:solidFill>
                <a:srgbClr val="00B0F0"/>
              </a:solidFill>
              <a:effectLst>
                <a:outerShdw blurRad="80000" dist="40000" dir="5040000" algn="tl">
                  <a:srgbClr val="000000">
                    <a:alpha val="30000"/>
                  </a:srgbClr>
                </a:outerShdw>
              </a:effectLst>
              <a:latin typeface="+mn-lt"/>
              <a:cs typeface="+mn-cs"/>
            </a:endParaRPr>
          </a:p>
        </p:txBody>
      </p:sp>
      <p:sp>
        <p:nvSpPr>
          <p:cNvPr id="12" name="11 Rectángulo"/>
          <p:cNvSpPr/>
          <p:nvPr/>
        </p:nvSpPr>
        <p:spPr>
          <a:xfrm>
            <a:off x="500033" y="4714884"/>
            <a:ext cx="3107453" cy="52322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s-ES_tradnl" sz="2800" b="1" dirty="0">
                <a:ln w="11430"/>
                <a:solidFill>
                  <a:srgbClr val="92D050"/>
                </a:solidFill>
                <a:effectLst>
                  <a:outerShdw blurRad="80000" dist="40000" dir="5040000" algn="tl">
                    <a:srgbClr val="000000">
                      <a:alpha val="30000"/>
                    </a:srgbClr>
                  </a:outerShdw>
                </a:effectLst>
                <a:latin typeface="+mn-lt"/>
                <a:cs typeface="+mn-cs"/>
              </a:rPr>
              <a:t>Sistema Nervioso</a:t>
            </a:r>
            <a:endParaRPr lang="es-ES" sz="2800" b="1" dirty="0">
              <a:ln w="11430"/>
              <a:solidFill>
                <a:srgbClr val="92D050"/>
              </a:solidFill>
              <a:effectLst>
                <a:outerShdw blurRad="80000" dist="40000" dir="5040000" algn="tl">
                  <a:srgbClr val="000000">
                    <a:alpha val="30000"/>
                  </a:srgbClr>
                </a:outerShdw>
              </a:effectLst>
              <a:latin typeface="+mn-lt"/>
              <a:cs typeface="+mn-cs"/>
            </a:endParaRPr>
          </a:p>
        </p:txBody>
      </p:sp>
      <p:sp>
        <p:nvSpPr>
          <p:cNvPr id="13" name="12 Rectángulo"/>
          <p:cNvSpPr/>
          <p:nvPr/>
        </p:nvSpPr>
        <p:spPr>
          <a:xfrm>
            <a:off x="551698" y="3857628"/>
            <a:ext cx="3181191" cy="52322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s-ES_tradnl"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Sistema Digestivo</a:t>
            </a:r>
            <a:endParaRPr lang="es-ES"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endParaRPr>
          </a:p>
        </p:txBody>
      </p:sp>
      <p:sp>
        <p:nvSpPr>
          <p:cNvPr id="14" name="13 Rectángulo"/>
          <p:cNvSpPr/>
          <p:nvPr/>
        </p:nvSpPr>
        <p:spPr>
          <a:xfrm>
            <a:off x="500035" y="5548986"/>
            <a:ext cx="3254224" cy="523220"/>
          </a:xfrm>
          <a:prstGeom prst="rect">
            <a:avLst/>
          </a:prstGeom>
          <a:noFill/>
        </p:spPr>
        <p:txBody>
          <a:bodyPr wrap="none">
            <a:spAutoFit/>
          </a:bodyPr>
          <a:lstStyle/>
          <a:p>
            <a:pPr algn="ctr" fontAlgn="auto">
              <a:spcBef>
                <a:spcPts val="0"/>
              </a:spcBef>
              <a:spcAft>
                <a:spcPts val="0"/>
              </a:spcAft>
              <a:defRPr/>
            </a:pPr>
            <a:r>
              <a:rPr lang="es-ES_tradnl"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Sistema Esquelético</a:t>
            </a:r>
            <a:endParaRPr lang="es-E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428924" y="-24"/>
            <a:ext cx="7072299" cy="542916"/>
          </a:xfrm>
        </p:spPr>
        <p:txBody>
          <a:bodyPr/>
          <a:lstStyle/>
          <a:p>
            <a:pPr algn="ctr" fontAlgn="auto">
              <a:spcAft>
                <a:spcPts val="0"/>
              </a:spcAft>
              <a:defRPr/>
            </a:pPr>
            <a:r>
              <a:rPr lang="es-ES_tradnl" sz="2400" dirty="0" smtClean="0">
                <a:solidFill>
                  <a:schemeClr val="tx1"/>
                </a:solidFill>
              </a:rPr>
              <a:t>Beneficios para la salud del </a:t>
            </a:r>
            <a:r>
              <a:rPr lang="es-ES_tradnl" sz="2400" dirty="0" err="1" smtClean="0">
                <a:solidFill>
                  <a:schemeClr val="tx1"/>
                </a:solidFill>
              </a:rPr>
              <a:t>Ganoderma</a:t>
            </a:r>
            <a:r>
              <a:rPr lang="es-ES_tradnl" sz="2400" dirty="0" smtClean="0">
                <a:solidFill>
                  <a:schemeClr val="tx1"/>
                </a:solidFill>
              </a:rPr>
              <a:t> </a:t>
            </a:r>
            <a:r>
              <a:rPr lang="es-ES_tradnl" sz="2400" dirty="0" err="1" smtClean="0">
                <a:solidFill>
                  <a:schemeClr val="tx1"/>
                </a:solidFill>
              </a:rPr>
              <a:t>Lucidum</a:t>
            </a:r>
            <a:endParaRPr lang="es-ES" sz="2400" dirty="0">
              <a:solidFill>
                <a:schemeClr val="tx1"/>
              </a:solidFill>
            </a:endParaRPr>
          </a:p>
        </p:txBody>
      </p:sp>
      <p:sp>
        <p:nvSpPr>
          <p:cNvPr id="8" name="7 Rectángulo"/>
          <p:cNvSpPr/>
          <p:nvPr/>
        </p:nvSpPr>
        <p:spPr>
          <a:xfrm>
            <a:off x="680386" y="857233"/>
            <a:ext cx="5248937" cy="646331"/>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s-ES_tradnl"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Sistema Cardiovascular</a:t>
            </a:r>
            <a:endParaRPr lang="es-E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endParaRPr>
          </a:p>
        </p:txBody>
      </p:sp>
      <p:sp>
        <p:nvSpPr>
          <p:cNvPr id="15" name="14 CuadroTexto"/>
          <p:cNvSpPr txBox="1">
            <a:spLocks noChangeArrowheads="1"/>
          </p:cNvSpPr>
          <p:nvPr/>
        </p:nvSpPr>
        <p:spPr bwMode="auto">
          <a:xfrm>
            <a:off x="357188" y="1636713"/>
            <a:ext cx="8429625" cy="1616075"/>
          </a:xfrm>
          <a:prstGeom prst="rect">
            <a:avLst/>
          </a:prstGeom>
          <a:noFill/>
          <a:ln w="9525">
            <a:noFill/>
            <a:miter lim="800000"/>
            <a:headEnd/>
            <a:tailEnd/>
          </a:ln>
        </p:spPr>
        <p:txBody>
          <a:bodyPr>
            <a:spAutoFit/>
          </a:bodyPr>
          <a:lstStyle/>
          <a:p>
            <a:pPr algn="just">
              <a:buFont typeface="Arial" charset="0"/>
              <a:buChar char="•"/>
            </a:pPr>
            <a:r>
              <a:rPr lang="es-ES"/>
              <a:t> El Germanio Orgánico eleva el nivel de oxigeno en la  </a:t>
            </a:r>
          </a:p>
          <a:p>
            <a:pPr algn="just"/>
            <a:r>
              <a:rPr lang="es-ES"/>
              <a:t>  sangre lo cual ayuda en la óptima oxigenación de todos </a:t>
            </a:r>
          </a:p>
          <a:p>
            <a:pPr algn="just"/>
            <a:r>
              <a:rPr lang="es-ES"/>
              <a:t>  los tejidos del cuerpo en especial del corazón y cerebro. </a:t>
            </a:r>
          </a:p>
          <a:p>
            <a:pPr algn="just"/>
            <a:r>
              <a:rPr lang="es-ES"/>
              <a:t>  Además, esto produce una recuperación en casos de </a:t>
            </a:r>
          </a:p>
          <a:p>
            <a:pPr algn="just"/>
            <a:r>
              <a:rPr lang="es-ES"/>
              <a:t>  cansancio físico y mental.</a:t>
            </a:r>
          </a:p>
          <a:p>
            <a:pPr algn="just"/>
            <a:endParaRPr lang="es-ES" sz="900"/>
          </a:p>
        </p:txBody>
      </p:sp>
      <p:pic>
        <p:nvPicPr>
          <p:cNvPr id="3074" name="Picture 2" descr="http://www.thewellingtoncardiacservices.com/images/TheHeart/200177291-001_4.jpg"/>
          <p:cNvPicPr>
            <a:picLocks noChangeAspect="1" noChangeArrowheads="1"/>
          </p:cNvPicPr>
          <p:nvPr/>
        </p:nvPicPr>
        <p:blipFill>
          <a:blip r:embed="rId2"/>
          <a:srcRect/>
          <a:stretch>
            <a:fillRect/>
          </a:stretch>
        </p:blipFill>
        <p:spPr bwMode="auto">
          <a:xfrm>
            <a:off x="6429388" y="1000109"/>
            <a:ext cx="2332221" cy="31718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15 CuadroTexto"/>
          <p:cNvSpPr txBox="1">
            <a:spLocks noChangeArrowheads="1"/>
          </p:cNvSpPr>
          <p:nvPr/>
        </p:nvSpPr>
        <p:spPr bwMode="auto">
          <a:xfrm>
            <a:off x="357188" y="3076575"/>
            <a:ext cx="8429625" cy="923925"/>
          </a:xfrm>
          <a:prstGeom prst="rect">
            <a:avLst/>
          </a:prstGeom>
          <a:noFill/>
          <a:ln w="9525">
            <a:noFill/>
            <a:miter lim="800000"/>
            <a:headEnd/>
            <a:tailEnd/>
          </a:ln>
        </p:spPr>
        <p:txBody>
          <a:bodyPr>
            <a:spAutoFit/>
          </a:bodyPr>
          <a:lstStyle/>
          <a:p>
            <a:pPr algn="just"/>
            <a:endParaRPr lang="es-ES" sz="900"/>
          </a:p>
          <a:p>
            <a:pPr algn="just">
              <a:buFont typeface="Arial" charset="0"/>
              <a:buChar char="•"/>
            </a:pPr>
            <a:r>
              <a:rPr lang="es-ES"/>
              <a:t> Reduce los niveles de presión alta.</a:t>
            </a:r>
          </a:p>
          <a:p>
            <a:pPr algn="just"/>
            <a:endParaRPr lang="es-ES" sz="900"/>
          </a:p>
          <a:p>
            <a:pPr algn="just"/>
            <a:endParaRPr lang="es-ES"/>
          </a:p>
        </p:txBody>
      </p:sp>
      <p:sp>
        <p:nvSpPr>
          <p:cNvPr id="17" name="16 CuadroTexto"/>
          <p:cNvSpPr txBox="1">
            <a:spLocks noChangeArrowheads="1"/>
          </p:cNvSpPr>
          <p:nvPr/>
        </p:nvSpPr>
        <p:spPr bwMode="auto">
          <a:xfrm>
            <a:off x="357188" y="3505200"/>
            <a:ext cx="8429625" cy="923925"/>
          </a:xfrm>
          <a:prstGeom prst="rect">
            <a:avLst/>
          </a:prstGeom>
          <a:noFill/>
          <a:ln w="9525">
            <a:noFill/>
            <a:miter lim="800000"/>
            <a:headEnd/>
            <a:tailEnd/>
          </a:ln>
        </p:spPr>
        <p:txBody>
          <a:bodyPr>
            <a:spAutoFit/>
          </a:bodyPr>
          <a:lstStyle/>
          <a:p>
            <a:pPr algn="just"/>
            <a:endParaRPr lang="es-ES" sz="900"/>
          </a:p>
          <a:p>
            <a:pPr algn="just">
              <a:buFont typeface="Arial" charset="0"/>
              <a:buChar char="•"/>
            </a:pPr>
            <a:r>
              <a:rPr lang="es-ES"/>
              <a:t> Normaliza los niveles de lipidos en sangre (colesterol  </a:t>
            </a:r>
          </a:p>
          <a:p>
            <a:pPr algn="just"/>
            <a:r>
              <a:rPr lang="es-ES"/>
              <a:t>  dañino y trigliceridos)</a:t>
            </a:r>
          </a:p>
          <a:p>
            <a:pPr algn="just"/>
            <a:endParaRPr lang="es-ES" sz="900"/>
          </a:p>
        </p:txBody>
      </p:sp>
      <p:sp>
        <p:nvSpPr>
          <p:cNvPr id="18" name="17 CuadroTexto"/>
          <p:cNvSpPr txBox="1">
            <a:spLocks noChangeArrowheads="1"/>
          </p:cNvSpPr>
          <p:nvPr/>
        </p:nvSpPr>
        <p:spPr bwMode="auto">
          <a:xfrm>
            <a:off x="357188" y="3929063"/>
            <a:ext cx="8429625" cy="1062037"/>
          </a:xfrm>
          <a:prstGeom prst="rect">
            <a:avLst/>
          </a:prstGeom>
          <a:noFill/>
          <a:ln w="9525">
            <a:noFill/>
            <a:miter lim="800000"/>
            <a:headEnd/>
            <a:tailEnd/>
          </a:ln>
        </p:spPr>
        <p:txBody>
          <a:bodyPr>
            <a:spAutoFit/>
          </a:bodyPr>
          <a:lstStyle/>
          <a:p>
            <a:pPr algn="just"/>
            <a:endParaRPr lang="es-ES" sz="900"/>
          </a:p>
          <a:p>
            <a:pPr algn="just"/>
            <a:endParaRPr lang="es-ES" sz="900"/>
          </a:p>
          <a:p>
            <a:pPr algn="just"/>
            <a:endParaRPr lang="es-ES" sz="900"/>
          </a:p>
          <a:p>
            <a:pPr algn="just">
              <a:buFont typeface="Arial" charset="0"/>
              <a:buChar char="•"/>
            </a:pPr>
            <a:r>
              <a:rPr lang="es-ES"/>
              <a:t> Al regular los niveles de glucosa (azucar), el Ganoderma Lucidum se utiliza en  </a:t>
            </a:r>
          </a:p>
          <a:p>
            <a:pPr algn="just"/>
            <a:r>
              <a:rPr lang="es-ES"/>
              <a:t>  el tratamiento de pacientes con diabetes.</a:t>
            </a:r>
          </a:p>
        </p:txBody>
      </p:sp>
      <p:sp>
        <p:nvSpPr>
          <p:cNvPr id="19" name="18 CuadroTexto"/>
          <p:cNvSpPr txBox="1">
            <a:spLocks noChangeArrowheads="1"/>
          </p:cNvSpPr>
          <p:nvPr/>
        </p:nvSpPr>
        <p:spPr bwMode="auto">
          <a:xfrm>
            <a:off x="357188" y="4889500"/>
            <a:ext cx="8429625" cy="1477963"/>
          </a:xfrm>
          <a:prstGeom prst="rect">
            <a:avLst/>
          </a:prstGeom>
          <a:noFill/>
          <a:ln w="9525">
            <a:noFill/>
            <a:miter lim="800000"/>
            <a:headEnd/>
            <a:tailEnd/>
          </a:ln>
        </p:spPr>
        <p:txBody>
          <a:bodyPr>
            <a:spAutoFit/>
          </a:bodyPr>
          <a:lstStyle/>
          <a:p>
            <a:pPr algn="just"/>
            <a:endParaRPr lang="es-ES" sz="900"/>
          </a:p>
          <a:p>
            <a:pPr algn="just">
              <a:buFont typeface="Arial" charset="0"/>
              <a:buChar char="•"/>
            </a:pPr>
            <a:r>
              <a:rPr lang="es-ES"/>
              <a:t> Con mas de 150 antioxidantes (Vitaminas A, C, D, complejo B entre otros)  </a:t>
            </a:r>
          </a:p>
          <a:p>
            <a:pPr algn="just"/>
            <a:r>
              <a:rPr lang="es-ES"/>
              <a:t>  el Ganoderma Lucidum actúa  eficazmente combatiendo los radicales libres en   </a:t>
            </a:r>
          </a:p>
          <a:p>
            <a:pPr algn="just"/>
            <a:r>
              <a:rPr lang="es-ES"/>
              <a:t>  el  flujo sanguíneo, preservando la vida celular de todo el cuerpo y retardando </a:t>
            </a:r>
          </a:p>
          <a:p>
            <a:pPr algn="just"/>
            <a:r>
              <a:rPr lang="es-ES"/>
              <a:t>  los procesos degenerativos del envejecimiento. </a:t>
            </a:r>
          </a:p>
          <a:p>
            <a:pPr algn="just"/>
            <a:endParaRPr lang="es-ES" sz="900"/>
          </a:p>
        </p:txBody>
      </p:sp>
      <p:sp>
        <p:nvSpPr>
          <p:cNvPr id="20" name="19 CuadroTexto"/>
          <p:cNvSpPr txBox="1">
            <a:spLocks noChangeArrowheads="1"/>
          </p:cNvSpPr>
          <p:nvPr/>
        </p:nvSpPr>
        <p:spPr bwMode="auto">
          <a:xfrm>
            <a:off x="357188" y="5997575"/>
            <a:ext cx="8429625" cy="646113"/>
          </a:xfrm>
          <a:prstGeom prst="rect">
            <a:avLst/>
          </a:prstGeom>
          <a:noFill/>
          <a:ln w="9525">
            <a:noFill/>
            <a:miter lim="800000"/>
            <a:headEnd/>
            <a:tailEnd/>
          </a:ln>
        </p:spPr>
        <p:txBody>
          <a:bodyPr>
            <a:spAutoFit/>
          </a:bodyPr>
          <a:lstStyle/>
          <a:p>
            <a:pPr algn="just"/>
            <a:endParaRPr lang="es-ES" sz="900"/>
          </a:p>
          <a:p>
            <a:pPr algn="just"/>
            <a:endParaRPr lang="es-ES" sz="900"/>
          </a:p>
          <a:p>
            <a:pPr algn="just">
              <a:buFont typeface="Arial" charset="0"/>
              <a:buChar char="•"/>
            </a:pPr>
            <a:r>
              <a:rPr lang="es-ES"/>
              <a:t> Contiene además Selenio, Potasio, Cobre, Hierro, Calcio, Omega 3 y 9</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iterate type="lt">
                                    <p:tmPct val="5000"/>
                                  </p:iterate>
                                  <p:childTnLst>
                                    <p:set>
                                      <p:cBhvr>
                                        <p:cTn id="20" dur="1" fill="hold">
                                          <p:stCondLst>
                                            <p:cond delay="0"/>
                                          </p:stCondLst>
                                        </p:cTn>
                                        <p:tgtEl>
                                          <p:spTgt spid="3074"/>
                                        </p:tgtEl>
                                        <p:attrNameLst>
                                          <p:attrName>style.visibility</p:attrName>
                                        </p:attrNameLst>
                                      </p:cBhvr>
                                      <p:to>
                                        <p:strVal val="visible"/>
                                      </p:to>
                                    </p:set>
                                    <p:anim calcmode="lin" valueType="num">
                                      <p:cBhvr>
                                        <p:cTn id="21" dur="1000" fill="hold"/>
                                        <p:tgtEl>
                                          <p:spTgt spid="3074"/>
                                        </p:tgtEl>
                                        <p:attrNameLst>
                                          <p:attrName>ppt_w</p:attrName>
                                        </p:attrNameLst>
                                      </p:cBhvr>
                                      <p:tavLst>
                                        <p:tav tm="0">
                                          <p:val>
                                            <p:fltVal val="0"/>
                                          </p:val>
                                        </p:tav>
                                        <p:tav tm="100000">
                                          <p:val>
                                            <p:strVal val="#ppt_w"/>
                                          </p:val>
                                        </p:tav>
                                      </p:tavLst>
                                    </p:anim>
                                    <p:anim calcmode="lin" valueType="num">
                                      <p:cBhvr>
                                        <p:cTn id="22" dur="1000" fill="hold"/>
                                        <p:tgtEl>
                                          <p:spTgt spid="3074"/>
                                        </p:tgtEl>
                                        <p:attrNameLst>
                                          <p:attrName>ppt_h</p:attrName>
                                        </p:attrNameLst>
                                      </p:cBhvr>
                                      <p:tavLst>
                                        <p:tav tm="0">
                                          <p:val>
                                            <p:fltVal val="0"/>
                                          </p:val>
                                        </p:tav>
                                        <p:tav tm="100000">
                                          <p:val>
                                            <p:strVal val="#ppt_h"/>
                                          </p:val>
                                        </p:tav>
                                      </p:tavLst>
                                    </p:anim>
                                    <p:anim calcmode="lin" valueType="num">
                                      <p:cBhvr>
                                        <p:cTn id="23" dur="1000" fill="hold"/>
                                        <p:tgtEl>
                                          <p:spTgt spid="3074"/>
                                        </p:tgtEl>
                                        <p:attrNameLst>
                                          <p:attrName>style.rotation</p:attrName>
                                        </p:attrNameLst>
                                      </p:cBhvr>
                                      <p:tavLst>
                                        <p:tav tm="0">
                                          <p:val>
                                            <p:fltVal val="90"/>
                                          </p:val>
                                        </p:tav>
                                        <p:tav tm="100000">
                                          <p:val>
                                            <p:fltVal val="0"/>
                                          </p:val>
                                        </p:tav>
                                      </p:tavLst>
                                    </p:anim>
                                    <p:animEffect transition="in" filter="fade">
                                      <p:cBhvr>
                                        <p:cTn id="24" dur="1000"/>
                                        <p:tgtEl>
                                          <p:spTgt spid="307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fade">
                                      <p:cBhvr>
                                        <p:cTn id="29" dur="2000"/>
                                        <p:tgtEl>
                                          <p:spTgt spid="15">
                                            <p:txEl>
                                              <p:pRg st="0" end="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xEl>
                                              <p:pRg st="1" end="1"/>
                                            </p:txEl>
                                          </p:spTgt>
                                        </p:tgtEl>
                                        <p:attrNameLst>
                                          <p:attrName>style.visibility</p:attrName>
                                        </p:attrNameLst>
                                      </p:cBhvr>
                                      <p:to>
                                        <p:strVal val="visible"/>
                                      </p:to>
                                    </p:set>
                                    <p:animEffect transition="in" filter="fade">
                                      <p:cBhvr>
                                        <p:cTn id="32" dur="2000"/>
                                        <p:tgtEl>
                                          <p:spTgt spid="15">
                                            <p:txEl>
                                              <p:pRg st="1" end="1"/>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xEl>
                                              <p:pRg st="2" end="2"/>
                                            </p:txEl>
                                          </p:spTgt>
                                        </p:tgtEl>
                                        <p:attrNameLst>
                                          <p:attrName>style.visibility</p:attrName>
                                        </p:attrNameLst>
                                      </p:cBhvr>
                                      <p:to>
                                        <p:strVal val="visible"/>
                                      </p:to>
                                    </p:set>
                                    <p:animEffect transition="in" filter="fade">
                                      <p:cBhvr>
                                        <p:cTn id="35" dur="2000"/>
                                        <p:tgtEl>
                                          <p:spTgt spid="15">
                                            <p:txEl>
                                              <p:pRg st="2" end="2"/>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xEl>
                                              <p:pRg st="3" end="3"/>
                                            </p:txEl>
                                          </p:spTgt>
                                        </p:tgtEl>
                                        <p:attrNameLst>
                                          <p:attrName>style.visibility</p:attrName>
                                        </p:attrNameLst>
                                      </p:cBhvr>
                                      <p:to>
                                        <p:strVal val="visible"/>
                                      </p:to>
                                    </p:set>
                                    <p:animEffect transition="in" filter="fade">
                                      <p:cBhvr>
                                        <p:cTn id="38" dur="2000"/>
                                        <p:tgtEl>
                                          <p:spTgt spid="15">
                                            <p:txEl>
                                              <p:pRg st="3" end="3"/>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xEl>
                                              <p:pRg st="4" end="4"/>
                                            </p:txEl>
                                          </p:spTgt>
                                        </p:tgtEl>
                                        <p:attrNameLst>
                                          <p:attrName>style.visibility</p:attrName>
                                        </p:attrNameLst>
                                      </p:cBhvr>
                                      <p:to>
                                        <p:strVal val="visible"/>
                                      </p:to>
                                    </p:set>
                                    <p:animEffect transition="in" filter="fade">
                                      <p:cBhvr>
                                        <p:cTn id="41" dur="2000"/>
                                        <p:tgtEl>
                                          <p:spTgt spid="15">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6">
                                            <p:txEl>
                                              <p:pRg st="1" end="1"/>
                                            </p:txEl>
                                          </p:spTgt>
                                        </p:tgtEl>
                                        <p:attrNameLst>
                                          <p:attrName>style.visibility</p:attrName>
                                        </p:attrNameLst>
                                      </p:cBhvr>
                                      <p:to>
                                        <p:strVal val="visible"/>
                                      </p:to>
                                    </p:set>
                                    <p:animEffect transition="in" filter="fade">
                                      <p:cBhvr>
                                        <p:cTn id="46" dur="2000"/>
                                        <p:tgtEl>
                                          <p:spTgt spid="16">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7">
                                            <p:txEl>
                                              <p:pRg st="1" end="1"/>
                                            </p:txEl>
                                          </p:spTgt>
                                        </p:tgtEl>
                                        <p:attrNameLst>
                                          <p:attrName>style.visibility</p:attrName>
                                        </p:attrNameLst>
                                      </p:cBhvr>
                                      <p:to>
                                        <p:strVal val="visible"/>
                                      </p:to>
                                    </p:set>
                                    <p:animEffect transition="in" filter="fade">
                                      <p:cBhvr>
                                        <p:cTn id="51" dur="2000"/>
                                        <p:tgtEl>
                                          <p:spTgt spid="17">
                                            <p:txEl>
                                              <p:pRg st="1" end="1"/>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7">
                                            <p:txEl>
                                              <p:pRg st="2" end="2"/>
                                            </p:txEl>
                                          </p:spTgt>
                                        </p:tgtEl>
                                        <p:attrNameLst>
                                          <p:attrName>style.visibility</p:attrName>
                                        </p:attrNameLst>
                                      </p:cBhvr>
                                      <p:to>
                                        <p:strVal val="visible"/>
                                      </p:to>
                                    </p:set>
                                    <p:animEffect transition="in" filter="fade">
                                      <p:cBhvr>
                                        <p:cTn id="54" dur="2000"/>
                                        <p:tgtEl>
                                          <p:spTgt spid="17">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8">
                                            <p:txEl>
                                              <p:pRg st="3" end="3"/>
                                            </p:txEl>
                                          </p:spTgt>
                                        </p:tgtEl>
                                        <p:attrNameLst>
                                          <p:attrName>style.visibility</p:attrName>
                                        </p:attrNameLst>
                                      </p:cBhvr>
                                      <p:to>
                                        <p:strVal val="visible"/>
                                      </p:to>
                                    </p:set>
                                    <p:animEffect transition="in" filter="fade">
                                      <p:cBhvr>
                                        <p:cTn id="59" dur="2000"/>
                                        <p:tgtEl>
                                          <p:spTgt spid="18">
                                            <p:txEl>
                                              <p:pRg st="3" end="3"/>
                                            </p:tx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8">
                                            <p:txEl>
                                              <p:pRg st="4" end="4"/>
                                            </p:txEl>
                                          </p:spTgt>
                                        </p:tgtEl>
                                        <p:attrNameLst>
                                          <p:attrName>style.visibility</p:attrName>
                                        </p:attrNameLst>
                                      </p:cBhvr>
                                      <p:to>
                                        <p:strVal val="visible"/>
                                      </p:to>
                                    </p:set>
                                    <p:animEffect transition="in" filter="fade">
                                      <p:cBhvr>
                                        <p:cTn id="62" dur="2000"/>
                                        <p:tgtEl>
                                          <p:spTgt spid="18">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2000"/>
                                        <p:tgtEl>
                                          <p:spTgt spid="19">
                                            <p:txEl>
                                              <p:pRg st="1" end="1"/>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9">
                                            <p:txEl>
                                              <p:pRg st="2" end="2"/>
                                            </p:txEl>
                                          </p:spTgt>
                                        </p:tgtEl>
                                        <p:attrNameLst>
                                          <p:attrName>style.visibility</p:attrName>
                                        </p:attrNameLst>
                                      </p:cBhvr>
                                      <p:to>
                                        <p:strVal val="visible"/>
                                      </p:to>
                                    </p:set>
                                    <p:animEffect transition="in" filter="fade">
                                      <p:cBhvr>
                                        <p:cTn id="70" dur="2000"/>
                                        <p:tgtEl>
                                          <p:spTgt spid="19">
                                            <p:txEl>
                                              <p:pRg st="2" end="2"/>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9">
                                            <p:txEl>
                                              <p:pRg st="3" end="3"/>
                                            </p:txEl>
                                          </p:spTgt>
                                        </p:tgtEl>
                                        <p:attrNameLst>
                                          <p:attrName>style.visibility</p:attrName>
                                        </p:attrNameLst>
                                      </p:cBhvr>
                                      <p:to>
                                        <p:strVal val="visible"/>
                                      </p:to>
                                    </p:set>
                                    <p:animEffect transition="in" filter="fade">
                                      <p:cBhvr>
                                        <p:cTn id="73" dur="2000"/>
                                        <p:tgtEl>
                                          <p:spTgt spid="19">
                                            <p:txEl>
                                              <p:pRg st="3" end="3"/>
                                            </p:tx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9">
                                            <p:txEl>
                                              <p:pRg st="4" end="4"/>
                                            </p:txEl>
                                          </p:spTgt>
                                        </p:tgtEl>
                                        <p:attrNameLst>
                                          <p:attrName>style.visibility</p:attrName>
                                        </p:attrNameLst>
                                      </p:cBhvr>
                                      <p:to>
                                        <p:strVal val="visible"/>
                                      </p:to>
                                    </p:set>
                                    <p:animEffect transition="in" filter="fade">
                                      <p:cBhvr>
                                        <p:cTn id="76" dur="2000"/>
                                        <p:tgtEl>
                                          <p:spTgt spid="19">
                                            <p:txEl>
                                              <p:pRg st="4" end="4"/>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0">
                                            <p:txEl>
                                              <p:pRg st="2" end="2"/>
                                            </p:txEl>
                                          </p:spTgt>
                                        </p:tgtEl>
                                        <p:attrNameLst>
                                          <p:attrName>style.visibility</p:attrName>
                                        </p:attrNameLst>
                                      </p:cBhvr>
                                      <p:to>
                                        <p:strVal val="visible"/>
                                      </p:to>
                                    </p:set>
                                    <p:animEffect transition="in" filter="fade">
                                      <p:cBhvr>
                                        <p:cTn id="81" dur="2000"/>
                                        <p:tgtEl>
                                          <p:spTgt spid="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p:bldP spid="16" grpId="0" build="allAtOnce"/>
      <p:bldP spid="17" grpId="0" build="allAtOnce"/>
      <p:bldP spid="18" grpId="0" build="allAtOnce"/>
      <p:bldP spid="19" grpId="0" build="allAtOnce"/>
      <p:bldP spid="20"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428924" y="-24"/>
            <a:ext cx="7072299" cy="542916"/>
          </a:xfrm>
        </p:spPr>
        <p:txBody>
          <a:bodyPr/>
          <a:lstStyle/>
          <a:p>
            <a:pPr algn="ctr" fontAlgn="auto">
              <a:spcAft>
                <a:spcPts val="0"/>
              </a:spcAft>
              <a:defRPr/>
            </a:pPr>
            <a:r>
              <a:rPr lang="es-ES_tradnl" sz="2400" dirty="0" smtClean="0">
                <a:solidFill>
                  <a:schemeClr val="tx1"/>
                </a:solidFill>
              </a:rPr>
              <a:t>Beneficios para la salud del </a:t>
            </a:r>
            <a:r>
              <a:rPr lang="es-ES_tradnl" sz="2400" dirty="0" err="1" smtClean="0">
                <a:solidFill>
                  <a:schemeClr val="tx1"/>
                </a:solidFill>
              </a:rPr>
              <a:t>Ganoderma</a:t>
            </a:r>
            <a:r>
              <a:rPr lang="es-ES_tradnl" sz="2400" dirty="0" smtClean="0">
                <a:solidFill>
                  <a:schemeClr val="tx1"/>
                </a:solidFill>
              </a:rPr>
              <a:t> </a:t>
            </a:r>
            <a:r>
              <a:rPr lang="es-ES_tradnl" sz="2400" dirty="0" err="1" smtClean="0">
                <a:solidFill>
                  <a:schemeClr val="tx1"/>
                </a:solidFill>
              </a:rPr>
              <a:t>Lucidum</a:t>
            </a:r>
            <a:endParaRPr lang="es-ES" sz="2400" dirty="0">
              <a:solidFill>
                <a:schemeClr val="tx1"/>
              </a:solidFill>
            </a:endParaRPr>
          </a:p>
        </p:txBody>
      </p:sp>
      <p:pic>
        <p:nvPicPr>
          <p:cNvPr id="24578" name="Picture 2"/>
          <p:cNvPicPr>
            <a:picLocks noChangeAspect="1" noChangeArrowheads="1"/>
          </p:cNvPicPr>
          <p:nvPr/>
        </p:nvPicPr>
        <p:blipFill>
          <a:blip r:embed="rId2"/>
          <a:srcRect/>
          <a:stretch>
            <a:fillRect/>
          </a:stretch>
        </p:blipFill>
        <p:spPr bwMode="auto">
          <a:xfrm>
            <a:off x="2143125" y="857250"/>
            <a:ext cx="4714875" cy="5789613"/>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iterate type="lt">
                                    <p:tmPct val="5000"/>
                                  </p:iterate>
                                  <p:childTnLst>
                                    <p:set>
                                      <p:cBhvr>
                                        <p:cTn id="13" dur="1" fill="hold">
                                          <p:stCondLst>
                                            <p:cond delay="0"/>
                                          </p:stCondLst>
                                        </p:cTn>
                                        <p:tgtEl>
                                          <p:spTgt spid="24578"/>
                                        </p:tgtEl>
                                        <p:attrNameLst>
                                          <p:attrName>style.visibility</p:attrName>
                                        </p:attrNameLst>
                                      </p:cBhvr>
                                      <p:to>
                                        <p:strVal val="visible"/>
                                      </p:to>
                                    </p:set>
                                    <p:anim calcmode="lin" valueType="num">
                                      <p:cBhvr>
                                        <p:cTn id="14" dur="1000" fill="hold"/>
                                        <p:tgtEl>
                                          <p:spTgt spid="24578"/>
                                        </p:tgtEl>
                                        <p:attrNameLst>
                                          <p:attrName>ppt_w</p:attrName>
                                        </p:attrNameLst>
                                      </p:cBhvr>
                                      <p:tavLst>
                                        <p:tav tm="0">
                                          <p:val>
                                            <p:fltVal val="0"/>
                                          </p:val>
                                        </p:tav>
                                        <p:tav tm="100000">
                                          <p:val>
                                            <p:strVal val="#ppt_w"/>
                                          </p:val>
                                        </p:tav>
                                      </p:tavLst>
                                    </p:anim>
                                    <p:anim calcmode="lin" valueType="num">
                                      <p:cBhvr>
                                        <p:cTn id="15" dur="1000" fill="hold"/>
                                        <p:tgtEl>
                                          <p:spTgt spid="24578"/>
                                        </p:tgtEl>
                                        <p:attrNameLst>
                                          <p:attrName>ppt_h</p:attrName>
                                        </p:attrNameLst>
                                      </p:cBhvr>
                                      <p:tavLst>
                                        <p:tav tm="0">
                                          <p:val>
                                            <p:fltVal val="0"/>
                                          </p:val>
                                        </p:tav>
                                        <p:tav tm="100000">
                                          <p:val>
                                            <p:strVal val="#ppt_h"/>
                                          </p:val>
                                        </p:tav>
                                      </p:tavLst>
                                    </p:anim>
                                    <p:anim calcmode="lin" valueType="num">
                                      <p:cBhvr>
                                        <p:cTn id="16" dur="1000" fill="hold"/>
                                        <p:tgtEl>
                                          <p:spTgt spid="24578"/>
                                        </p:tgtEl>
                                        <p:attrNameLst>
                                          <p:attrName>style.rotation</p:attrName>
                                        </p:attrNameLst>
                                      </p:cBhvr>
                                      <p:tavLst>
                                        <p:tav tm="0">
                                          <p:val>
                                            <p:fltVal val="90"/>
                                          </p:val>
                                        </p:tav>
                                        <p:tav tm="100000">
                                          <p:val>
                                            <p:fltVal val="0"/>
                                          </p:val>
                                        </p:tav>
                                      </p:tavLst>
                                    </p:anim>
                                    <p:animEffect transition="in" filter="fade">
                                      <p:cBhvr>
                                        <p:cTn id="17" dur="10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428924" y="-24"/>
            <a:ext cx="7072299" cy="542916"/>
          </a:xfrm>
        </p:spPr>
        <p:txBody>
          <a:bodyPr/>
          <a:lstStyle/>
          <a:p>
            <a:pPr algn="ctr" fontAlgn="auto">
              <a:spcAft>
                <a:spcPts val="0"/>
              </a:spcAft>
              <a:defRPr/>
            </a:pPr>
            <a:r>
              <a:rPr lang="es-ES_tradnl" sz="2400" dirty="0" smtClean="0">
                <a:solidFill>
                  <a:schemeClr val="tx1"/>
                </a:solidFill>
              </a:rPr>
              <a:t>Beneficios para la salud del </a:t>
            </a:r>
            <a:r>
              <a:rPr lang="es-ES_tradnl" sz="2400" dirty="0" err="1" smtClean="0">
                <a:solidFill>
                  <a:schemeClr val="tx1"/>
                </a:solidFill>
              </a:rPr>
              <a:t>Ganoderma</a:t>
            </a:r>
            <a:r>
              <a:rPr lang="es-ES_tradnl" sz="2400" dirty="0" smtClean="0">
                <a:solidFill>
                  <a:schemeClr val="tx1"/>
                </a:solidFill>
              </a:rPr>
              <a:t> </a:t>
            </a:r>
            <a:r>
              <a:rPr lang="es-ES_tradnl" sz="2400" dirty="0" err="1" smtClean="0">
                <a:solidFill>
                  <a:schemeClr val="tx1"/>
                </a:solidFill>
              </a:rPr>
              <a:t>Lucidum</a:t>
            </a:r>
            <a:endParaRPr lang="es-ES" sz="2400" dirty="0">
              <a:solidFill>
                <a:schemeClr val="tx1"/>
              </a:solidFill>
            </a:endParaRPr>
          </a:p>
        </p:txBody>
      </p:sp>
      <p:sp>
        <p:nvSpPr>
          <p:cNvPr id="15" name="14 CuadroTexto"/>
          <p:cNvSpPr txBox="1">
            <a:spLocks noChangeArrowheads="1"/>
          </p:cNvSpPr>
          <p:nvPr/>
        </p:nvSpPr>
        <p:spPr bwMode="auto">
          <a:xfrm>
            <a:off x="357188" y="1571625"/>
            <a:ext cx="8429625" cy="1892300"/>
          </a:xfrm>
          <a:prstGeom prst="rect">
            <a:avLst/>
          </a:prstGeom>
          <a:noFill/>
          <a:ln w="9525">
            <a:noFill/>
            <a:miter lim="800000"/>
            <a:headEnd/>
            <a:tailEnd/>
          </a:ln>
        </p:spPr>
        <p:txBody>
          <a:bodyPr>
            <a:spAutoFit/>
          </a:bodyPr>
          <a:lstStyle/>
          <a:p>
            <a:pPr algn="just">
              <a:buFont typeface="Arial" charset="0"/>
              <a:buChar char="•"/>
            </a:pPr>
            <a:r>
              <a:rPr lang="es-ES"/>
              <a:t> El reconocido polisacárido Beta D-glucan, el ergosterol </a:t>
            </a:r>
          </a:p>
          <a:p>
            <a:pPr algn="just"/>
            <a:r>
              <a:rPr lang="es-ES"/>
              <a:t>  o provitamina D, junto con el Germanio orgánico </a:t>
            </a:r>
          </a:p>
          <a:p>
            <a:pPr algn="just"/>
            <a:r>
              <a:rPr lang="es-ES"/>
              <a:t>  presentes en el Ganoderma Lucidum actúan </a:t>
            </a:r>
          </a:p>
          <a:p>
            <a:pPr algn="just"/>
            <a:r>
              <a:rPr lang="es-ES"/>
              <a:t>  potenciando y modulando las células de defensa del</a:t>
            </a:r>
          </a:p>
          <a:p>
            <a:pPr algn="just"/>
            <a:r>
              <a:rPr lang="es-ES"/>
              <a:t>  sistema inmunológico reforzando su repuesta ante el </a:t>
            </a:r>
          </a:p>
          <a:p>
            <a:pPr algn="just"/>
            <a:r>
              <a:rPr lang="es-ES"/>
              <a:t>  ataque de virus, bacterias, y células cancerígenas.</a:t>
            </a:r>
          </a:p>
          <a:p>
            <a:pPr algn="just"/>
            <a:endParaRPr lang="es-ES" sz="900"/>
          </a:p>
        </p:txBody>
      </p:sp>
      <p:sp>
        <p:nvSpPr>
          <p:cNvPr id="6" name="5 Rectángulo"/>
          <p:cNvSpPr/>
          <p:nvPr/>
        </p:nvSpPr>
        <p:spPr>
          <a:xfrm>
            <a:off x="631564" y="857233"/>
            <a:ext cx="5083443" cy="646331"/>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s-ES_tradnl" sz="3600" b="1" dirty="0">
                <a:ln w="11430"/>
                <a:solidFill>
                  <a:srgbClr val="FFFF00"/>
                </a:solidFill>
                <a:effectLst>
                  <a:outerShdw blurRad="80000" dist="40000" dir="5040000" algn="tl">
                    <a:srgbClr val="000000">
                      <a:alpha val="30000"/>
                    </a:srgbClr>
                  </a:outerShdw>
                </a:effectLst>
                <a:latin typeface="+mn-lt"/>
                <a:cs typeface="+mn-cs"/>
              </a:rPr>
              <a:t>Sistema Inmunológico</a:t>
            </a:r>
            <a:endParaRPr lang="es-ES" sz="3600" b="1" dirty="0">
              <a:ln w="11430"/>
              <a:solidFill>
                <a:srgbClr val="FFFF00"/>
              </a:solidFill>
              <a:effectLst>
                <a:outerShdw blurRad="80000" dist="40000" dir="5040000" algn="tl">
                  <a:srgbClr val="000000">
                    <a:alpha val="30000"/>
                  </a:srgbClr>
                </a:outerShdw>
              </a:effectLst>
              <a:latin typeface="+mn-lt"/>
              <a:cs typeface="+mn-cs"/>
            </a:endParaRPr>
          </a:p>
        </p:txBody>
      </p:sp>
      <p:pic>
        <p:nvPicPr>
          <p:cNvPr id="7" name="6 Imagen" descr="linfocito T.jpg"/>
          <p:cNvPicPr>
            <a:picLocks noChangeAspect="1"/>
          </p:cNvPicPr>
          <p:nvPr/>
        </p:nvPicPr>
        <p:blipFill>
          <a:blip r:embed="rId2"/>
          <a:stretch>
            <a:fillRect/>
          </a:stretch>
        </p:blipFill>
        <p:spPr>
          <a:xfrm flipV="1">
            <a:off x="6286512" y="1071546"/>
            <a:ext cx="2523589" cy="25003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8 Imagen" descr="glóbulos.bmp"/>
          <p:cNvPicPr>
            <a:picLocks noChangeAspect="1"/>
          </p:cNvPicPr>
          <p:nvPr/>
        </p:nvPicPr>
        <p:blipFill>
          <a:blip r:embed="rId3"/>
          <a:stretch>
            <a:fillRect/>
          </a:stretch>
        </p:blipFill>
        <p:spPr>
          <a:xfrm>
            <a:off x="1142977" y="5000637"/>
            <a:ext cx="2428892" cy="16365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9 Imagen" descr="http://www.colombialomejor.com/images/transferfactor/factdetra.JPG"/>
          <p:cNvPicPr/>
          <p:nvPr/>
        </p:nvPicPr>
        <p:blipFill>
          <a:blip r:embed="rId4" cstate="print"/>
          <a:srcRect l="5933" t="11942" r="5751" b="7451"/>
          <a:stretch>
            <a:fillRect/>
          </a:stretch>
        </p:blipFill>
        <p:spPr bwMode="auto">
          <a:xfrm>
            <a:off x="4786315" y="4429132"/>
            <a:ext cx="4000528" cy="22145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11 CuadroTexto"/>
          <p:cNvSpPr txBox="1">
            <a:spLocks noChangeArrowheads="1"/>
          </p:cNvSpPr>
          <p:nvPr/>
        </p:nvSpPr>
        <p:spPr bwMode="auto">
          <a:xfrm>
            <a:off x="357188" y="3241675"/>
            <a:ext cx="8429625" cy="1616075"/>
          </a:xfrm>
          <a:prstGeom prst="rect">
            <a:avLst/>
          </a:prstGeom>
          <a:noFill/>
          <a:ln w="9525">
            <a:noFill/>
            <a:miter lim="800000"/>
            <a:headEnd/>
            <a:tailEnd/>
          </a:ln>
        </p:spPr>
        <p:txBody>
          <a:bodyPr>
            <a:spAutoFit/>
          </a:bodyPr>
          <a:lstStyle/>
          <a:p>
            <a:pPr algn="just"/>
            <a:endParaRPr lang="es-ES" sz="900"/>
          </a:p>
          <a:p>
            <a:pPr algn="just">
              <a:buFont typeface="Arial" charset="0"/>
              <a:buChar char="•"/>
            </a:pPr>
            <a:r>
              <a:rPr lang="es-ES"/>
              <a:t> Comprobado científicamente, las sustancias del </a:t>
            </a:r>
          </a:p>
          <a:p>
            <a:pPr algn="just"/>
            <a:r>
              <a:rPr lang="es-ES"/>
              <a:t>  Ganoderma Lucidum se han utilizado en la lucha contra el cancer de seno,  </a:t>
            </a:r>
          </a:p>
          <a:p>
            <a:pPr algn="just"/>
            <a:r>
              <a:rPr lang="es-ES"/>
              <a:t>  próstata, pulmón, cólon y otros, logrando la curación del paciente y su </a:t>
            </a:r>
          </a:p>
          <a:p>
            <a:pPr algn="just"/>
            <a:r>
              <a:rPr lang="es-ES"/>
              <a:t>  recuperación aún durante y después de </a:t>
            </a:r>
          </a:p>
          <a:p>
            <a:pPr algn="just"/>
            <a:r>
              <a:rPr lang="es-ES"/>
              <a:t>  tratamientos de quimio y radioterapia.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2000"/>
                                        <p:tgtEl>
                                          <p:spTgt spid="15">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xEl>
                                              <p:pRg st="1" end="1"/>
                                            </p:txEl>
                                          </p:spTgt>
                                        </p:tgtEl>
                                        <p:attrNameLst>
                                          <p:attrName>style.visibility</p:attrName>
                                        </p:attrNameLst>
                                      </p:cBhvr>
                                      <p:to>
                                        <p:strVal val="visible"/>
                                      </p:to>
                                    </p:set>
                                    <p:animEffect transition="in" filter="fade">
                                      <p:cBhvr>
                                        <p:cTn id="24" dur="2000"/>
                                        <p:tgtEl>
                                          <p:spTgt spid="15">
                                            <p:txEl>
                                              <p:pRg st="1" end="1"/>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2000"/>
                                        <p:tgtEl>
                                          <p:spTgt spid="15">
                                            <p:txEl>
                                              <p:pRg st="2" end="2"/>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xEl>
                                              <p:pRg st="3" end="3"/>
                                            </p:txEl>
                                          </p:spTgt>
                                        </p:tgtEl>
                                        <p:attrNameLst>
                                          <p:attrName>style.visibility</p:attrName>
                                        </p:attrNameLst>
                                      </p:cBhvr>
                                      <p:to>
                                        <p:strVal val="visible"/>
                                      </p:to>
                                    </p:set>
                                    <p:animEffect transition="in" filter="fade">
                                      <p:cBhvr>
                                        <p:cTn id="30" dur="2000"/>
                                        <p:tgtEl>
                                          <p:spTgt spid="15">
                                            <p:txEl>
                                              <p:pRg st="3" end="3"/>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xEl>
                                              <p:pRg st="4" end="4"/>
                                            </p:txEl>
                                          </p:spTgt>
                                        </p:tgtEl>
                                        <p:attrNameLst>
                                          <p:attrName>style.visibility</p:attrName>
                                        </p:attrNameLst>
                                      </p:cBhvr>
                                      <p:to>
                                        <p:strVal val="visible"/>
                                      </p:to>
                                    </p:set>
                                    <p:animEffect transition="in" filter="fade">
                                      <p:cBhvr>
                                        <p:cTn id="33" dur="2000"/>
                                        <p:tgtEl>
                                          <p:spTgt spid="15">
                                            <p:txEl>
                                              <p:pRg st="4" end="4"/>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
                                            <p:txEl>
                                              <p:pRg st="5" end="5"/>
                                            </p:txEl>
                                          </p:spTgt>
                                        </p:tgtEl>
                                        <p:attrNameLst>
                                          <p:attrName>style.visibility</p:attrName>
                                        </p:attrNameLst>
                                      </p:cBhvr>
                                      <p:to>
                                        <p:strVal val="visible"/>
                                      </p:to>
                                    </p:set>
                                    <p:animEffect transition="in" filter="fade">
                                      <p:cBhvr>
                                        <p:cTn id="36" dur="2000"/>
                                        <p:tgtEl>
                                          <p:spTgt spid="15">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iterate type="lt">
                                    <p:tmPct val="5000"/>
                                  </p:iterate>
                                  <p:childTnLst>
                                    <p:set>
                                      <p:cBhvr>
                                        <p:cTn id="40" dur="1" fill="hold">
                                          <p:stCondLst>
                                            <p:cond delay="0"/>
                                          </p:stCondLst>
                                        </p:cTn>
                                        <p:tgtEl>
                                          <p:spTgt spid="7"/>
                                        </p:tgtEl>
                                        <p:attrNameLst>
                                          <p:attrName>style.visibility</p:attrName>
                                        </p:attrNameLst>
                                      </p:cBhvr>
                                      <p:to>
                                        <p:strVal val="visible"/>
                                      </p:to>
                                    </p:set>
                                    <p:anim calcmode="lin" valueType="num">
                                      <p:cBhvr>
                                        <p:cTn id="41" dur="1000" fill="hold"/>
                                        <p:tgtEl>
                                          <p:spTgt spid="7"/>
                                        </p:tgtEl>
                                        <p:attrNameLst>
                                          <p:attrName>ppt_w</p:attrName>
                                        </p:attrNameLst>
                                      </p:cBhvr>
                                      <p:tavLst>
                                        <p:tav tm="0">
                                          <p:val>
                                            <p:fltVal val="0"/>
                                          </p:val>
                                        </p:tav>
                                        <p:tav tm="100000">
                                          <p:val>
                                            <p:strVal val="#ppt_w"/>
                                          </p:val>
                                        </p:tav>
                                      </p:tavLst>
                                    </p:anim>
                                    <p:anim calcmode="lin" valueType="num">
                                      <p:cBhvr>
                                        <p:cTn id="42" dur="1000" fill="hold"/>
                                        <p:tgtEl>
                                          <p:spTgt spid="7"/>
                                        </p:tgtEl>
                                        <p:attrNameLst>
                                          <p:attrName>ppt_h</p:attrName>
                                        </p:attrNameLst>
                                      </p:cBhvr>
                                      <p:tavLst>
                                        <p:tav tm="0">
                                          <p:val>
                                            <p:fltVal val="0"/>
                                          </p:val>
                                        </p:tav>
                                        <p:tav tm="100000">
                                          <p:val>
                                            <p:strVal val="#ppt_h"/>
                                          </p:val>
                                        </p:tav>
                                      </p:tavLst>
                                    </p:anim>
                                    <p:anim calcmode="lin" valueType="num">
                                      <p:cBhvr>
                                        <p:cTn id="43" dur="1000" fill="hold"/>
                                        <p:tgtEl>
                                          <p:spTgt spid="7"/>
                                        </p:tgtEl>
                                        <p:attrNameLst>
                                          <p:attrName>style.rotation</p:attrName>
                                        </p:attrNameLst>
                                      </p:cBhvr>
                                      <p:tavLst>
                                        <p:tav tm="0">
                                          <p:val>
                                            <p:fltVal val="90"/>
                                          </p:val>
                                        </p:tav>
                                        <p:tav tm="100000">
                                          <p:val>
                                            <p:fltVal val="0"/>
                                          </p:val>
                                        </p:tav>
                                      </p:tavLst>
                                    </p:anim>
                                    <p:animEffect transition="in" filter="fade">
                                      <p:cBhvr>
                                        <p:cTn id="44" dur="1000"/>
                                        <p:tgtEl>
                                          <p:spTgt spid="7"/>
                                        </p:tgtEl>
                                      </p:cBhvr>
                                    </p:animEffect>
                                  </p:childTnLst>
                                </p:cTn>
                              </p:par>
                              <p:par>
                                <p:cTn id="45" presetID="31" presetClass="entr" presetSubtype="0" fill="hold" nodeType="withEffect">
                                  <p:stCondLst>
                                    <p:cond delay="0"/>
                                  </p:stCondLst>
                                  <p:iterate type="lt">
                                    <p:tmPct val="5000"/>
                                  </p:iterate>
                                  <p:childTnLst>
                                    <p:set>
                                      <p:cBhvr>
                                        <p:cTn id="46" dur="1" fill="hold">
                                          <p:stCondLst>
                                            <p:cond delay="0"/>
                                          </p:stCondLst>
                                        </p:cTn>
                                        <p:tgtEl>
                                          <p:spTgt spid="10"/>
                                        </p:tgtEl>
                                        <p:attrNameLst>
                                          <p:attrName>style.visibility</p:attrName>
                                        </p:attrNameLst>
                                      </p:cBhvr>
                                      <p:to>
                                        <p:strVal val="visible"/>
                                      </p:to>
                                    </p:set>
                                    <p:anim calcmode="lin" valueType="num">
                                      <p:cBhvr>
                                        <p:cTn id="47" dur="1000" fill="hold"/>
                                        <p:tgtEl>
                                          <p:spTgt spid="10"/>
                                        </p:tgtEl>
                                        <p:attrNameLst>
                                          <p:attrName>ppt_w</p:attrName>
                                        </p:attrNameLst>
                                      </p:cBhvr>
                                      <p:tavLst>
                                        <p:tav tm="0">
                                          <p:val>
                                            <p:fltVal val="0"/>
                                          </p:val>
                                        </p:tav>
                                        <p:tav tm="100000">
                                          <p:val>
                                            <p:strVal val="#ppt_w"/>
                                          </p:val>
                                        </p:tav>
                                      </p:tavLst>
                                    </p:anim>
                                    <p:anim calcmode="lin" valueType="num">
                                      <p:cBhvr>
                                        <p:cTn id="48" dur="1000" fill="hold"/>
                                        <p:tgtEl>
                                          <p:spTgt spid="10"/>
                                        </p:tgtEl>
                                        <p:attrNameLst>
                                          <p:attrName>ppt_h</p:attrName>
                                        </p:attrNameLst>
                                      </p:cBhvr>
                                      <p:tavLst>
                                        <p:tav tm="0">
                                          <p:val>
                                            <p:fltVal val="0"/>
                                          </p:val>
                                        </p:tav>
                                        <p:tav tm="100000">
                                          <p:val>
                                            <p:strVal val="#ppt_h"/>
                                          </p:val>
                                        </p:tav>
                                      </p:tavLst>
                                    </p:anim>
                                    <p:anim calcmode="lin" valueType="num">
                                      <p:cBhvr>
                                        <p:cTn id="49" dur="1000" fill="hold"/>
                                        <p:tgtEl>
                                          <p:spTgt spid="10"/>
                                        </p:tgtEl>
                                        <p:attrNameLst>
                                          <p:attrName>style.rotation</p:attrName>
                                        </p:attrNameLst>
                                      </p:cBhvr>
                                      <p:tavLst>
                                        <p:tav tm="0">
                                          <p:val>
                                            <p:fltVal val="90"/>
                                          </p:val>
                                        </p:tav>
                                        <p:tav tm="100000">
                                          <p:val>
                                            <p:fltVal val="0"/>
                                          </p:val>
                                        </p:tav>
                                      </p:tavLst>
                                    </p:anim>
                                    <p:animEffect transition="in" filter="fade">
                                      <p:cBhvr>
                                        <p:cTn id="50" dur="1000"/>
                                        <p:tgtEl>
                                          <p:spTgt spid="10"/>
                                        </p:tgtEl>
                                      </p:cBhvr>
                                    </p:animEffect>
                                  </p:childTnLst>
                                </p:cTn>
                              </p:par>
                              <p:par>
                                <p:cTn id="51" presetID="31" presetClass="entr" presetSubtype="0" fill="hold" nodeType="withEffect">
                                  <p:stCondLst>
                                    <p:cond delay="0"/>
                                  </p:stCondLst>
                                  <p:iterate type="lt">
                                    <p:tmPct val="5000"/>
                                  </p:iterate>
                                  <p:childTnLst>
                                    <p:set>
                                      <p:cBhvr>
                                        <p:cTn id="52" dur="1" fill="hold">
                                          <p:stCondLst>
                                            <p:cond delay="0"/>
                                          </p:stCondLst>
                                        </p:cTn>
                                        <p:tgtEl>
                                          <p:spTgt spid="9"/>
                                        </p:tgtEl>
                                        <p:attrNameLst>
                                          <p:attrName>style.visibility</p:attrName>
                                        </p:attrNameLst>
                                      </p:cBhvr>
                                      <p:to>
                                        <p:strVal val="visible"/>
                                      </p:to>
                                    </p:set>
                                    <p:anim calcmode="lin" valueType="num">
                                      <p:cBhvr>
                                        <p:cTn id="53" dur="1000" fill="hold"/>
                                        <p:tgtEl>
                                          <p:spTgt spid="9"/>
                                        </p:tgtEl>
                                        <p:attrNameLst>
                                          <p:attrName>ppt_w</p:attrName>
                                        </p:attrNameLst>
                                      </p:cBhvr>
                                      <p:tavLst>
                                        <p:tav tm="0">
                                          <p:val>
                                            <p:fltVal val="0"/>
                                          </p:val>
                                        </p:tav>
                                        <p:tav tm="100000">
                                          <p:val>
                                            <p:strVal val="#ppt_w"/>
                                          </p:val>
                                        </p:tav>
                                      </p:tavLst>
                                    </p:anim>
                                    <p:anim calcmode="lin" valueType="num">
                                      <p:cBhvr>
                                        <p:cTn id="54" dur="1000" fill="hold"/>
                                        <p:tgtEl>
                                          <p:spTgt spid="9"/>
                                        </p:tgtEl>
                                        <p:attrNameLst>
                                          <p:attrName>ppt_h</p:attrName>
                                        </p:attrNameLst>
                                      </p:cBhvr>
                                      <p:tavLst>
                                        <p:tav tm="0">
                                          <p:val>
                                            <p:fltVal val="0"/>
                                          </p:val>
                                        </p:tav>
                                        <p:tav tm="100000">
                                          <p:val>
                                            <p:strVal val="#ppt_h"/>
                                          </p:val>
                                        </p:tav>
                                      </p:tavLst>
                                    </p:anim>
                                    <p:anim calcmode="lin" valueType="num">
                                      <p:cBhvr>
                                        <p:cTn id="55" dur="1000" fill="hold"/>
                                        <p:tgtEl>
                                          <p:spTgt spid="9"/>
                                        </p:tgtEl>
                                        <p:attrNameLst>
                                          <p:attrName>style.rotation</p:attrName>
                                        </p:attrNameLst>
                                      </p:cBhvr>
                                      <p:tavLst>
                                        <p:tav tm="0">
                                          <p:val>
                                            <p:fltVal val="90"/>
                                          </p:val>
                                        </p:tav>
                                        <p:tav tm="100000">
                                          <p:val>
                                            <p:fltVal val="0"/>
                                          </p:val>
                                        </p:tav>
                                      </p:tavLst>
                                    </p:anim>
                                    <p:animEffect transition="in" filter="fade">
                                      <p:cBhvr>
                                        <p:cTn id="56" dur="10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2">
                                            <p:txEl>
                                              <p:pRg st="1" end="1"/>
                                            </p:txEl>
                                          </p:spTgt>
                                        </p:tgtEl>
                                        <p:attrNameLst>
                                          <p:attrName>style.visibility</p:attrName>
                                        </p:attrNameLst>
                                      </p:cBhvr>
                                      <p:to>
                                        <p:strVal val="visible"/>
                                      </p:to>
                                    </p:set>
                                    <p:animEffect transition="in" filter="fade">
                                      <p:cBhvr>
                                        <p:cTn id="61" dur="2000"/>
                                        <p:tgtEl>
                                          <p:spTgt spid="12">
                                            <p:txEl>
                                              <p:pRg st="1" end="1"/>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2">
                                            <p:txEl>
                                              <p:pRg st="2" end="2"/>
                                            </p:txEl>
                                          </p:spTgt>
                                        </p:tgtEl>
                                        <p:attrNameLst>
                                          <p:attrName>style.visibility</p:attrName>
                                        </p:attrNameLst>
                                      </p:cBhvr>
                                      <p:to>
                                        <p:strVal val="visible"/>
                                      </p:to>
                                    </p:set>
                                    <p:animEffect transition="in" filter="fade">
                                      <p:cBhvr>
                                        <p:cTn id="64" dur="2000"/>
                                        <p:tgtEl>
                                          <p:spTgt spid="12">
                                            <p:txEl>
                                              <p:pRg st="2" end="2"/>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2">
                                            <p:txEl>
                                              <p:pRg st="3" end="3"/>
                                            </p:txEl>
                                          </p:spTgt>
                                        </p:tgtEl>
                                        <p:attrNameLst>
                                          <p:attrName>style.visibility</p:attrName>
                                        </p:attrNameLst>
                                      </p:cBhvr>
                                      <p:to>
                                        <p:strVal val="visible"/>
                                      </p:to>
                                    </p:set>
                                    <p:animEffect transition="in" filter="fade">
                                      <p:cBhvr>
                                        <p:cTn id="67" dur="2000"/>
                                        <p:tgtEl>
                                          <p:spTgt spid="12">
                                            <p:txEl>
                                              <p:pRg st="3" end="3"/>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2">
                                            <p:txEl>
                                              <p:pRg st="4" end="4"/>
                                            </p:txEl>
                                          </p:spTgt>
                                        </p:tgtEl>
                                        <p:attrNameLst>
                                          <p:attrName>style.visibility</p:attrName>
                                        </p:attrNameLst>
                                      </p:cBhvr>
                                      <p:to>
                                        <p:strVal val="visible"/>
                                      </p:to>
                                    </p:set>
                                    <p:animEffect transition="in" filter="fade">
                                      <p:cBhvr>
                                        <p:cTn id="70" dur="2000"/>
                                        <p:tgtEl>
                                          <p:spTgt spid="12">
                                            <p:txEl>
                                              <p:pRg st="4" end="4"/>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2">
                                            <p:txEl>
                                              <p:pRg st="5" end="5"/>
                                            </p:txEl>
                                          </p:spTgt>
                                        </p:tgtEl>
                                        <p:attrNameLst>
                                          <p:attrName>style.visibility</p:attrName>
                                        </p:attrNameLst>
                                      </p:cBhvr>
                                      <p:to>
                                        <p:strVal val="visible"/>
                                      </p:to>
                                    </p:set>
                                    <p:animEffect transition="in" filter="fade">
                                      <p:cBhvr>
                                        <p:cTn id="73" dur="20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p:bldP spid="12"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428924" y="-24"/>
            <a:ext cx="7072299" cy="542916"/>
          </a:xfrm>
        </p:spPr>
        <p:txBody>
          <a:bodyPr/>
          <a:lstStyle/>
          <a:p>
            <a:pPr algn="ctr" fontAlgn="auto">
              <a:spcAft>
                <a:spcPts val="0"/>
              </a:spcAft>
              <a:defRPr/>
            </a:pPr>
            <a:r>
              <a:rPr lang="es-ES_tradnl" sz="2400" dirty="0" smtClean="0">
                <a:solidFill>
                  <a:schemeClr val="tx1"/>
                </a:solidFill>
              </a:rPr>
              <a:t>Beneficios para la salud del </a:t>
            </a:r>
            <a:r>
              <a:rPr lang="es-ES_tradnl" sz="2400" dirty="0" err="1" smtClean="0">
                <a:solidFill>
                  <a:schemeClr val="tx1"/>
                </a:solidFill>
              </a:rPr>
              <a:t>Ganoderma</a:t>
            </a:r>
            <a:r>
              <a:rPr lang="es-ES_tradnl" sz="2400" dirty="0" smtClean="0">
                <a:solidFill>
                  <a:schemeClr val="tx1"/>
                </a:solidFill>
              </a:rPr>
              <a:t> </a:t>
            </a:r>
            <a:r>
              <a:rPr lang="es-ES_tradnl" sz="2400" dirty="0" err="1" smtClean="0">
                <a:solidFill>
                  <a:schemeClr val="tx1"/>
                </a:solidFill>
              </a:rPr>
              <a:t>Lucidum</a:t>
            </a:r>
            <a:endParaRPr lang="es-ES" sz="2400" dirty="0">
              <a:solidFill>
                <a:schemeClr val="tx1"/>
              </a:solidFill>
            </a:endParaRPr>
          </a:p>
        </p:txBody>
      </p:sp>
      <p:pic>
        <p:nvPicPr>
          <p:cNvPr id="5" name="4 Imagen" descr="cuerpo humano.jpg"/>
          <p:cNvPicPr>
            <a:picLocks noChangeAspect="1"/>
          </p:cNvPicPr>
          <p:nvPr/>
        </p:nvPicPr>
        <p:blipFill>
          <a:blip r:embed="rId2"/>
          <a:srcRect b="55142"/>
          <a:stretch>
            <a:fillRect/>
          </a:stretch>
        </p:blipFill>
        <p:spPr>
          <a:xfrm>
            <a:off x="4020273" y="1680908"/>
            <a:ext cx="4838009" cy="2891101"/>
          </a:xfrm>
          <a:prstGeom prst="rect">
            <a:avLst/>
          </a:prstGeom>
          <a:ln>
            <a:noFill/>
          </a:ln>
          <a:effectLst>
            <a:softEdge rad="112500"/>
          </a:effectLst>
        </p:spPr>
      </p:pic>
      <p:sp>
        <p:nvSpPr>
          <p:cNvPr id="15" name="14 CuadroTexto"/>
          <p:cNvSpPr txBox="1">
            <a:spLocks noChangeArrowheads="1"/>
          </p:cNvSpPr>
          <p:nvPr/>
        </p:nvSpPr>
        <p:spPr bwMode="auto">
          <a:xfrm>
            <a:off x="357188" y="1636713"/>
            <a:ext cx="3643312" cy="1477962"/>
          </a:xfrm>
          <a:prstGeom prst="rect">
            <a:avLst/>
          </a:prstGeom>
          <a:noFill/>
          <a:ln w="9525">
            <a:noFill/>
            <a:miter lim="800000"/>
            <a:headEnd/>
            <a:tailEnd/>
          </a:ln>
        </p:spPr>
        <p:txBody>
          <a:bodyPr>
            <a:spAutoFit/>
          </a:bodyPr>
          <a:lstStyle/>
          <a:p>
            <a:pPr algn="just">
              <a:buFont typeface="Arial" charset="0"/>
              <a:buChar char="•"/>
            </a:pPr>
            <a:r>
              <a:rPr lang="es-ES"/>
              <a:t> Por su efecto inmuno-modulador</a:t>
            </a:r>
          </a:p>
          <a:p>
            <a:pPr algn="just"/>
            <a:r>
              <a:rPr lang="es-ES"/>
              <a:t>  fortalece las defensas ante </a:t>
            </a:r>
          </a:p>
          <a:p>
            <a:pPr algn="just"/>
            <a:r>
              <a:rPr lang="es-ES"/>
              <a:t>  amenazas virales y bacterianas </a:t>
            </a:r>
          </a:p>
          <a:p>
            <a:pPr algn="just"/>
            <a:r>
              <a:rPr lang="es-ES"/>
              <a:t>  en las vías respiratorias, </a:t>
            </a:r>
          </a:p>
          <a:p>
            <a:pPr algn="just"/>
            <a:r>
              <a:rPr lang="es-ES"/>
              <a:t>  bronquios y pulmones.</a:t>
            </a:r>
          </a:p>
        </p:txBody>
      </p:sp>
      <p:sp>
        <p:nvSpPr>
          <p:cNvPr id="6" name="5 Rectángulo"/>
          <p:cNvSpPr/>
          <p:nvPr/>
        </p:nvSpPr>
        <p:spPr>
          <a:xfrm>
            <a:off x="1000102" y="928671"/>
            <a:ext cx="4718151" cy="646331"/>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s-ES_tradnl" sz="3600" b="1" dirty="0">
                <a:ln w="11430"/>
                <a:solidFill>
                  <a:srgbClr val="00B0F0"/>
                </a:solidFill>
                <a:effectLst>
                  <a:outerShdw blurRad="80000" dist="40000" dir="5040000" algn="tl">
                    <a:srgbClr val="000000">
                      <a:alpha val="30000"/>
                    </a:srgbClr>
                  </a:outerShdw>
                </a:effectLst>
                <a:latin typeface="+mn-lt"/>
                <a:cs typeface="+mn-cs"/>
              </a:rPr>
              <a:t>Sistema Respiratorio</a:t>
            </a:r>
            <a:endParaRPr lang="es-ES" sz="3600" b="1" dirty="0">
              <a:ln w="11430"/>
              <a:solidFill>
                <a:srgbClr val="00B0F0"/>
              </a:solidFill>
              <a:effectLst>
                <a:outerShdw blurRad="80000" dist="40000" dir="5040000" algn="tl">
                  <a:srgbClr val="000000">
                    <a:alpha val="30000"/>
                  </a:srgbClr>
                </a:outerShdw>
              </a:effectLst>
              <a:latin typeface="+mn-lt"/>
              <a:cs typeface="+mn-cs"/>
            </a:endParaRPr>
          </a:p>
        </p:txBody>
      </p:sp>
      <p:sp>
        <p:nvSpPr>
          <p:cNvPr id="7" name="6 CuadroTexto"/>
          <p:cNvSpPr txBox="1">
            <a:spLocks noChangeArrowheads="1"/>
          </p:cNvSpPr>
          <p:nvPr/>
        </p:nvSpPr>
        <p:spPr bwMode="auto">
          <a:xfrm>
            <a:off x="357188" y="3022600"/>
            <a:ext cx="3643312" cy="1524000"/>
          </a:xfrm>
          <a:prstGeom prst="rect">
            <a:avLst/>
          </a:prstGeom>
          <a:noFill/>
          <a:ln w="9525">
            <a:noFill/>
            <a:miter lim="800000"/>
            <a:headEnd/>
            <a:tailEnd/>
          </a:ln>
        </p:spPr>
        <p:txBody>
          <a:bodyPr>
            <a:spAutoFit/>
          </a:bodyPr>
          <a:lstStyle/>
          <a:p>
            <a:pPr algn="just"/>
            <a:endParaRPr lang="es-ES"/>
          </a:p>
          <a:p>
            <a:pPr algn="just">
              <a:buFont typeface="Arial" charset="0"/>
              <a:buChar char="•"/>
            </a:pPr>
            <a:r>
              <a:rPr lang="es-ES"/>
              <a:t> Por su alto contenido de  </a:t>
            </a:r>
          </a:p>
          <a:p>
            <a:pPr algn="just"/>
            <a:r>
              <a:rPr lang="es-ES"/>
              <a:t>  triterpenoides actúa en la</a:t>
            </a:r>
          </a:p>
          <a:p>
            <a:pPr algn="just"/>
            <a:r>
              <a:rPr lang="es-ES"/>
              <a:t>  inhibición de alergias y </a:t>
            </a:r>
          </a:p>
          <a:p>
            <a:pPr algn="just"/>
            <a:r>
              <a:rPr lang="es-ES"/>
              <a:t>  estados asmáticos.</a:t>
            </a:r>
          </a:p>
        </p:txBody>
      </p:sp>
      <p:pic>
        <p:nvPicPr>
          <p:cNvPr id="1026" name="Picture 2" descr="http://es.dreamstime.com/catarro-thumb2091930.jpg"/>
          <p:cNvPicPr>
            <a:picLocks noChangeAspect="1" noChangeArrowheads="1"/>
          </p:cNvPicPr>
          <p:nvPr/>
        </p:nvPicPr>
        <p:blipFill>
          <a:blip r:embed="rId3"/>
          <a:srcRect/>
          <a:stretch>
            <a:fillRect/>
          </a:stretch>
        </p:blipFill>
        <p:spPr bwMode="auto">
          <a:xfrm>
            <a:off x="1037443" y="4643447"/>
            <a:ext cx="1319980" cy="19828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8" name="Picture 4" descr="http://salud.cibercuba.com/files/salud.cibercuba.com/catarro.jpg"/>
          <p:cNvPicPr>
            <a:picLocks noChangeAspect="1" noChangeArrowheads="1"/>
          </p:cNvPicPr>
          <p:nvPr/>
        </p:nvPicPr>
        <p:blipFill>
          <a:blip r:embed="rId4"/>
          <a:srcRect/>
          <a:stretch>
            <a:fillRect/>
          </a:stretch>
        </p:blipFill>
        <p:spPr bwMode="auto">
          <a:xfrm>
            <a:off x="2857488" y="4714884"/>
            <a:ext cx="2000264" cy="18962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30" name="Picture 6" descr="http://media.epi.es/www.laopiniondemalaga.es/media/fotos/noticias/318x200/2009-02-19_IMG_2009-02-12_19:23:59_arc12023348140.jpg"/>
          <p:cNvPicPr>
            <a:picLocks noChangeAspect="1" noChangeArrowheads="1"/>
          </p:cNvPicPr>
          <p:nvPr/>
        </p:nvPicPr>
        <p:blipFill>
          <a:blip r:embed="rId5"/>
          <a:srcRect/>
          <a:stretch>
            <a:fillRect/>
          </a:stretch>
        </p:blipFill>
        <p:spPr bwMode="auto">
          <a:xfrm>
            <a:off x="5429256" y="4714885"/>
            <a:ext cx="2857520" cy="19319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iterate type="lt">
                                    <p:tmPct val="5000"/>
                                  </p:iterate>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fade">
                                      <p:cBhvr>
                                        <p:cTn id="29" dur="2000"/>
                                        <p:tgtEl>
                                          <p:spTgt spid="15">
                                            <p:txEl>
                                              <p:pRg st="0" end="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xEl>
                                              <p:pRg st="1" end="1"/>
                                            </p:txEl>
                                          </p:spTgt>
                                        </p:tgtEl>
                                        <p:attrNameLst>
                                          <p:attrName>style.visibility</p:attrName>
                                        </p:attrNameLst>
                                      </p:cBhvr>
                                      <p:to>
                                        <p:strVal val="visible"/>
                                      </p:to>
                                    </p:set>
                                    <p:animEffect transition="in" filter="fade">
                                      <p:cBhvr>
                                        <p:cTn id="32" dur="2000"/>
                                        <p:tgtEl>
                                          <p:spTgt spid="15">
                                            <p:txEl>
                                              <p:pRg st="1" end="1"/>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xEl>
                                              <p:pRg st="2" end="2"/>
                                            </p:txEl>
                                          </p:spTgt>
                                        </p:tgtEl>
                                        <p:attrNameLst>
                                          <p:attrName>style.visibility</p:attrName>
                                        </p:attrNameLst>
                                      </p:cBhvr>
                                      <p:to>
                                        <p:strVal val="visible"/>
                                      </p:to>
                                    </p:set>
                                    <p:animEffect transition="in" filter="fade">
                                      <p:cBhvr>
                                        <p:cTn id="35" dur="2000"/>
                                        <p:tgtEl>
                                          <p:spTgt spid="15">
                                            <p:txEl>
                                              <p:pRg st="2" end="2"/>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xEl>
                                              <p:pRg st="3" end="3"/>
                                            </p:txEl>
                                          </p:spTgt>
                                        </p:tgtEl>
                                        <p:attrNameLst>
                                          <p:attrName>style.visibility</p:attrName>
                                        </p:attrNameLst>
                                      </p:cBhvr>
                                      <p:to>
                                        <p:strVal val="visible"/>
                                      </p:to>
                                    </p:set>
                                    <p:animEffect transition="in" filter="fade">
                                      <p:cBhvr>
                                        <p:cTn id="38" dur="2000"/>
                                        <p:tgtEl>
                                          <p:spTgt spid="15">
                                            <p:txEl>
                                              <p:pRg st="3" end="3"/>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xEl>
                                              <p:pRg st="4" end="4"/>
                                            </p:txEl>
                                          </p:spTgt>
                                        </p:tgtEl>
                                        <p:attrNameLst>
                                          <p:attrName>style.visibility</p:attrName>
                                        </p:attrNameLst>
                                      </p:cBhvr>
                                      <p:to>
                                        <p:strVal val="visible"/>
                                      </p:to>
                                    </p:set>
                                    <p:animEffect transition="in" filter="fade">
                                      <p:cBhvr>
                                        <p:cTn id="41" dur="2000"/>
                                        <p:tgtEl>
                                          <p:spTgt spid="15">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7">
                                            <p:txEl>
                                              <p:pRg st="1" end="1"/>
                                            </p:txEl>
                                          </p:spTgt>
                                        </p:tgtEl>
                                        <p:attrNameLst>
                                          <p:attrName>style.visibility</p:attrName>
                                        </p:attrNameLst>
                                      </p:cBhvr>
                                      <p:to>
                                        <p:strVal val="visible"/>
                                      </p:to>
                                    </p:set>
                                    <p:animEffect transition="in" filter="fade">
                                      <p:cBhvr>
                                        <p:cTn id="46" dur="2000"/>
                                        <p:tgtEl>
                                          <p:spTgt spid="7">
                                            <p:txEl>
                                              <p:pRg st="1" end="1"/>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
                                            <p:txEl>
                                              <p:pRg st="2" end="2"/>
                                            </p:txEl>
                                          </p:spTgt>
                                        </p:tgtEl>
                                        <p:attrNameLst>
                                          <p:attrName>style.visibility</p:attrName>
                                        </p:attrNameLst>
                                      </p:cBhvr>
                                      <p:to>
                                        <p:strVal val="visible"/>
                                      </p:to>
                                    </p:set>
                                    <p:animEffect transition="in" filter="fade">
                                      <p:cBhvr>
                                        <p:cTn id="49" dur="2000"/>
                                        <p:tgtEl>
                                          <p:spTgt spid="7">
                                            <p:txEl>
                                              <p:pRg st="2" end="2"/>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
                                            <p:txEl>
                                              <p:pRg st="3" end="3"/>
                                            </p:txEl>
                                          </p:spTgt>
                                        </p:tgtEl>
                                        <p:attrNameLst>
                                          <p:attrName>style.visibility</p:attrName>
                                        </p:attrNameLst>
                                      </p:cBhvr>
                                      <p:to>
                                        <p:strVal val="visible"/>
                                      </p:to>
                                    </p:set>
                                    <p:animEffect transition="in" filter="fade">
                                      <p:cBhvr>
                                        <p:cTn id="52" dur="2000"/>
                                        <p:tgtEl>
                                          <p:spTgt spid="7">
                                            <p:txEl>
                                              <p:pRg st="3" end="3"/>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
                                            <p:txEl>
                                              <p:pRg st="4" end="4"/>
                                            </p:txEl>
                                          </p:spTgt>
                                        </p:tgtEl>
                                        <p:attrNameLst>
                                          <p:attrName>style.visibility</p:attrName>
                                        </p:attrNameLst>
                                      </p:cBhvr>
                                      <p:to>
                                        <p:strVal val="visible"/>
                                      </p:to>
                                    </p:set>
                                    <p:animEffect transition="in" filter="fade">
                                      <p:cBhvr>
                                        <p:cTn id="55" dur="2000"/>
                                        <p:tgtEl>
                                          <p:spTgt spid="7">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nodeType="clickEffect">
                                  <p:stCondLst>
                                    <p:cond delay="0"/>
                                  </p:stCondLst>
                                  <p:iterate type="lt">
                                    <p:tmPct val="5000"/>
                                  </p:iterate>
                                  <p:childTnLst>
                                    <p:set>
                                      <p:cBhvr>
                                        <p:cTn id="59" dur="1" fill="hold">
                                          <p:stCondLst>
                                            <p:cond delay="0"/>
                                          </p:stCondLst>
                                        </p:cTn>
                                        <p:tgtEl>
                                          <p:spTgt spid="1026"/>
                                        </p:tgtEl>
                                        <p:attrNameLst>
                                          <p:attrName>style.visibility</p:attrName>
                                        </p:attrNameLst>
                                      </p:cBhvr>
                                      <p:to>
                                        <p:strVal val="visible"/>
                                      </p:to>
                                    </p:set>
                                    <p:anim calcmode="lin" valueType="num">
                                      <p:cBhvr>
                                        <p:cTn id="60" dur="1000" fill="hold"/>
                                        <p:tgtEl>
                                          <p:spTgt spid="1026"/>
                                        </p:tgtEl>
                                        <p:attrNameLst>
                                          <p:attrName>ppt_w</p:attrName>
                                        </p:attrNameLst>
                                      </p:cBhvr>
                                      <p:tavLst>
                                        <p:tav tm="0">
                                          <p:val>
                                            <p:fltVal val="0"/>
                                          </p:val>
                                        </p:tav>
                                        <p:tav tm="100000">
                                          <p:val>
                                            <p:strVal val="#ppt_w"/>
                                          </p:val>
                                        </p:tav>
                                      </p:tavLst>
                                    </p:anim>
                                    <p:anim calcmode="lin" valueType="num">
                                      <p:cBhvr>
                                        <p:cTn id="61" dur="1000" fill="hold"/>
                                        <p:tgtEl>
                                          <p:spTgt spid="1026"/>
                                        </p:tgtEl>
                                        <p:attrNameLst>
                                          <p:attrName>ppt_h</p:attrName>
                                        </p:attrNameLst>
                                      </p:cBhvr>
                                      <p:tavLst>
                                        <p:tav tm="0">
                                          <p:val>
                                            <p:fltVal val="0"/>
                                          </p:val>
                                        </p:tav>
                                        <p:tav tm="100000">
                                          <p:val>
                                            <p:strVal val="#ppt_h"/>
                                          </p:val>
                                        </p:tav>
                                      </p:tavLst>
                                    </p:anim>
                                    <p:anim calcmode="lin" valueType="num">
                                      <p:cBhvr>
                                        <p:cTn id="62" dur="1000" fill="hold"/>
                                        <p:tgtEl>
                                          <p:spTgt spid="1026"/>
                                        </p:tgtEl>
                                        <p:attrNameLst>
                                          <p:attrName>style.rotation</p:attrName>
                                        </p:attrNameLst>
                                      </p:cBhvr>
                                      <p:tavLst>
                                        <p:tav tm="0">
                                          <p:val>
                                            <p:fltVal val="90"/>
                                          </p:val>
                                        </p:tav>
                                        <p:tav tm="100000">
                                          <p:val>
                                            <p:fltVal val="0"/>
                                          </p:val>
                                        </p:tav>
                                      </p:tavLst>
                                    </p:anim>
                                    <p:animEffect transition="in" filter="fade">
                                      <p:cBhvr>
                                        <p:cTn id="63" dur="1000"/>
                                        <p:tgtEl>
                                          <p:spTgt spid="1026"/>
                                        </p:tgtEl>
                                      </p:cBhvr>
                                    </p:animEffect>
                                  </p:childTnLst>
                                </p:cTn>
                              </p:par>
                              <p:par>
                                <p:cTn id="64" presetID="31" presetClass="entr" presetSubtype="0" fill="hold" nodeType="withEffect">
                                  <p:stCondLst>
                                    <p:cond delay="0"/>
                                  </p:stCondLst>
                                  <p:iterate type="lt">
                                    <p:tmPct val="5000"/>
                                  </p:iterate>
                                  <p:childTnLst>
                                    <p:set>
                                      <p:cBhvr>
                                        <p:cTn id="65" dur="1" fill="hold">
                                          <p:stCondLst>
                                            <p:cond delay="0"/>
                                          </p:stCondLst>
                                        </p:cTn>
                                        <p:tgtEl>
                                          <p:spTgt spid="1028"/>
                                        </p:tgtEl>
                                        <p:attrNameLst>
                                          <p:attrName>style.visibility</p:attrName>
                                        </p:attrNameLst>
                                      </p:cBhvr>
                                      <p:to>
                                        <p:strVal val="visible"/>
                                      </p:to>
                                    </p:set>
                                    <p:anim calcmode="lin" valueType="num">
                                      <p:cBhvr>
                                        <p:cTn id="66" dur="1000" fill="hold"/>
                                        <p:tgtEl>
                                          <p:spTgt spid="1028"/>
                                        </p:tgtEl>
                                        <p:attrNameLst>
                                          <p:attrName>ppt_w</p:attrName>
                                        </p:attrNameLst>
                                      </p:cBhvr>
                                      <p:tavLst>
                                        <p:tav tm="0">
                                          <p:val>
                                            <p:fltVal val="0"/>
                                          </p:val>
                                        </p:tav>
                                        <p:tav tm="100000">
                                          <p:val>
                                            <p:strVal val="#ppt_w"/>
                                          </p:val>
                                        </p:tav>
                                      </p:tavLst>
                                    </p:anim>
                                    <p:anim calcmode="lin" valueType="num">
                                      <p:cBhvr>
                                        <p:cTn id="67" dur="1000" fill="hold"/>
                                        <p:tgtEl>
                                          <p:spTgt spid="1028"/>
                                        </p:tgtEl>
                                        <p:attrNameLst>
                                          <p:attrName>ppt_h</p:attrName>
                                        </p:attrNameLst>
                                      </p:cBhvr>
                                      <p:tavLst>
                                        <p:tav tm="0">
                                          <p:val>
                                            <p:fltVal val="0"/>
                                          </p:val>
                                        </p:tav>
                                        <p:tav tm="100000">
                                          <p:val>
                                            <p:strVal val="#ppt_h"/>
                                          </p:val>
                                        </p:tav>
                                      </p:tavLst>
                                    </p:anim>
                                    <p:anim calcmode="lin" valueType="num">
                                      <p:cBhvr>
                                        <p:cTn id="68" dur="1000" fill="hold"/>
                                        <p:tgtEl>
                                          <p:spTgt spid="1028"/>
                                        </p:tgtEl>
                                        <p:attrNameLst>
                                          <p:attrName>style.rotation</p:attrName>
                                        </p:attrNameLst>
                                      </p:cBhvr>
                                      <p:tavLst>
                                        <p:tav tm="0">
                                          <p:val>
                                            <p:fltVal val="90"/>
                                          </p:val>
                                        </p:tav>
                                        <p:tav tm="100000">
                                          <p:val>
                                            <p:fltVal val="0"/>
                                          </p:val>
                                        </p:tav>
                                      </p:tavLst>
                                    </p:anim>
                                    <p:animEffect transition="in" filter="fade">
                                      <p:cBhvr>
                                        <p:cTn id="69" dur="1000"/>
                                        <p:tgtEl>
                                          <p:spTgt spid="1028"/>
                                        </p:tgtEl>
                                      </p:cBhvr>
                                    </p:animEffect>
                                  </p:childTnLst>
                                </p:cTn>
                              </p:par>
                              <p:par>
                                <p:cTn id="70" presetID="31" presetClass="entr" presetSubtype="0" fill="hold" nodeType="withEffect">
                                  <p:stCondLst>
                                    <p:cond delay="0"/>
                                  </p:stCondLst>
                                  <p:iterate type="lt">
                                    <p:tmPct val="5000"/>
                                  </p:iterate>
                                  <p:childTnLst>
                                    <p:set>
                                      <p:cBhvr>
                                        <p:cTn id="71" dur="1" fill="hold">
                                          <p:stCondLst>
                                            <p:cond delay="0"/>
                                          </p:stCondLst>
                                        </p:cTn>
                                        <p:tgtEl>
                                          <p:spTgt spid="1030"/>
                                        </p:tgtEl>
                                        <p:attrNameLst>
                                          <p:attrName>style.visibility</p:attrName>
                                        </p:attrNameLst>
                                      </p:cBhvr>
                                      <p:to>
                                        <p:strVal val="visible"/>
                                      </p:to>
                                    </p:set>
                                    <p:anim calcmode="lin" valueType="num">
                                      <p:cBhvr>
                                        <p:cTn id="72" dur="1000" fill="hold"/>
                                        <p:tgtEl>
                                          <p:spTgt spid="1030"/>
                                        </p:tgtEl>
                                        <p:attrNameLst>
                                          <p:attrName>ppt_w</p:attrName>
                                        </p:attrNameLst>
                                      </p:cBhvr>
                                      <p:tavLst>
                                        <p:tav tm="0">
                                          <p:val>
                                            <p:fltVal val="0"/>
                                          </p:val>
                                        </p:tav>
                                        <p:tav tm="100000">
                                          <p:val>
                                            <p:strVal val="#ppt_w"/>
                                          </p:val>
                                        </p:tav>
                                      </p:tavLst>
                                    </p:anim>
                                    <p:anim calcmode="lin" valueType="num">
                                      <p:cBhvr>
                                        <p:cTn id="73" dur="1000" fill="hold"/>
                                        <p:tgtEl>
                                          <p:spTgt spid="1030"/>
                                        </p:tgtEl>
                                        <p:attrNameLst>
                                          <p:attrName>ppt_h</p:attrName>
                                        </p:attrNameLst>
                                      </p:cBhvr>
                                      <p:tavLst>
                                        <p:tav tm="0">
                                          <p:val>
                                            <p:fltVal val="0"/>
                                          </p:val>
                                        </p:tav>
                                        <p:tav tm="100000">
                                          <p:val>
                                            <p:strVal val="#ppt_h"/>
                                          </p:val>
                                        </p:tav>
                                      </p:tavLst>
                                    </p:anim>
                                    <p:anim calcmode="lin" valueType="num">
                                      <p:cBhvr>
                                        <p:cTn id="74" dur="1000" fill="hold"/>
                                        <p:tgtEl>
                                          <p:spTgt spid="1030"/>
                                        </p:tgtEl>
                                        <p:attrNameLst>
                                          <p:attrName>style.rotation</p:attrName>
                                        </p:attrNameLst>
                                      </p:cBhvr>
                                      <p:tavLst>
                                        <p:tav tm="0">
                                          <p:val>
                                            <p:fltVal val="90"/>
                                          </p:val>
                                        </p:tav>
                                        <p:tav tm="100000">
                                          <p:val>
                                            <p:fltVal val="0"/>
                                          </p:val>
                                        </p:tav>
                                      </p:tavLst>
                                    </p:anim>
                                    <p:animEffect transition="in" filter="fade">
                                      <p:cBhvr>
                                        <p:cTn id="75" dur="1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p:bldP spid="7"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428924" y="-24"/>
            <a:ext cx="7072299" cy="542916"/>
          </a:xfrm>
        </p:spPr>
        <p:txBody>
          <a:bodyPr/>
          <a:lstStyle/>
          <a:p>
            <a:pPr algn="ctr" fontAlgn="auto">
              <a:spcAft>
                <a:spcPts val="0"/>
              </a:spcAft>
              <a:defRPr/>
            </a:pPr>
            <a:r>
              <a:rPr lang="es-ES_tradnl" sz="2400" dirty="0" smtClean="0">
                <a:solidFill>
                  <a:schemeClr val="tx1"/>
                </a:solidFill>
              </a:rPr>
              <a:t>Beneficios para la salud del </a:t>
            </a:r>
            <a:r>
              <a:rPr lang="es-ES_tradnl" sz="2400" dirty="0" err="1" smtClean="0">
                <a:solidFill>
                  <a:schemeClr val="tx1"/>
                </a:solidFill>
              </a:rPr>
              <a:t>Ganoderma</a:t>
            </a:r>
            <a:r>
              <a:rPr lang="es-ES_tradnl" sz="2400" dirty="0" smtClean="0">
                <a:solidFill>
                  <a:schemeClr val="tx1"/>
                </a:solidFill>
              </a:rPr>
              <a:t> </a:t>
            </a:r>
            <a:r>
              <a:rPr lang="es-ES_tradnl" sz="2400" dirty="0" err="1" smtClean="0">
                <a:solidFill>
                  <a:schemeClr val="tx1"/>
                </a:solidFill>
              </a:rPr>
              <a:t>Lucidum</a:t>
            </a:r>
            <a:endParaRPr lang="es-ES" sz="2400" dirty="0">
              <a:solidFill>
                <a:schemeClr val="tx1"/>
              </a:solidFill>
            </a:endParaRPr>
          </a:p>
        </p:txBody>
      </p:sp>
      <p:sp>
        <p:nvSpPr>
          <p:cNvPr id="15" name="14 CuadroTexto"/>
          <p:cNvSpPr txBox="1">
            <a:spLocks noChangeArrowheads="1"/>
          </p:cNvSpPr>
          <p:nvPr/>
        </p:nvSpPr>
        <p:spPr bwMode="auto">
          <a:xfrm>
            <a:off x="214313" y="1928813"/>
            <a:ext cx="4643437" cy="2308225"/>
          </a:xfrm>
          <a:prstGeom prst="rect">
            <a:avLst/>
          </a:prstGeom>
          <a:noFill/>
          <a:ln w="9525">
            <a:noFill/>
            <a:miter lim="800000"/>
            <a:headEnd/>
            <a:tailEnd/>
          </a:ln>
        </p:spPr>
        <p:txBody>
          <a:bodyPr>
            <a:spAutoFit/>
          </a:bodyPr>
          <a:lstStyle/>
          <a:p>
            <a:pPr algn="just">
              <a:buFont typeface="Arial" charset="0"/>
              <a:buChar char="•"/>
            </a:pPr>
            <a:r>
              <a:rPr lang="es-ES"/>
              <a:t> El extracto de Ganoderma Lucidum posee </a:t>
            </a:r>
          </a:p>
          <a:p>
            <a:pPr algn="just"/>
            <a:r>
              <a:rPr lang="es-ES"/>
              <a:t>  contenido de fibra, que junto con las    </a:t>
            </a:r>
          </a:p>
          <a:p>
            <a:pPr algn="just"/>
            <a:r>
              <a:rPr lang="es-ES"/>
              <a:t>  propiedades digestivas del café </a:t>
            </a:r>
            <a:r>
              <a:rPr lang="es-ES_tradnl"/>
              <a:t>es </a:t>
            </a:r>
          </a:p>
          <a:p>
            <a:pPr algn="just"/>
            <a:r>
              <a:rPr lang="es-ES_tradnl"/>
              <a:t>  efectiva en la promoción del tránsito  </a:t>
            </a:r>
          </a:p>
          <a:p>
            <a:pPr algn="just"/>
            <a:r>
              <a:rPr lang="es-ES_tradnl"/>
              <a:t>  intestinal, acción ideal para personas </a:t>
            </a:r>
          </a:p>
          <a:p>
            <a:pPr algn="just"/>
            <a:r>
              <a:rPr lang="es-ES_tradnl"/>
              <a:t>  que  sufren de estreñimiento.</a:t>
            </a:r>
            <a:endParaRPr lang="es-ES"/>
          </a:p>
          <a:p>
            <a:pPr algn="just"/>
            <a:endParaRPr lang="es-ES"/>
          </a:p>
          <a:p>
            <a:pPr algn="just"/>
            <a:r>
              <a:rPr lang="es-ES"/>
              <a:t> </a:t>
            </a:r>
          </a:p>
        </p:txBody>
      </p:sp>
      <p:sp>
        <p:nvSpPr>
          <p:cNvPr id="6" name="5 Rectángulo"/>
          <p:cNvSpPr/>
          <p:nvPr/>
        </p:nvSpPr>
        <p:spPr>
          <a:xfrm>
            <a:off x="571474" y="1139596"/>
            <a:ext cx="4037003" cy="646331"/>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s-ES_tradnl"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Sistema Digestivo</a:t>
            </a:r>
            <a:endParaRPr lang="es-E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endParaRPr>
          </a:p>
        </p:txBody>
      </p:sp>
      <p:pic>
        <p:nvPicPr>
          <p:cNvPr id="7" name="6 Imagen" descr="cuerpo humano.jpg"/>
          <p:cNvPicPr>
            <a:picLocks noChangeAspect="1"/>
          </p:cNvPicPr>
          <p:nvPr/>
        </p:nvPicPr>
        <p:blipFill>
          <a:blip r:embed="rId2"/>
          <a:stretch>
            <a:fillRect/>
          </a:stretch>
        </p:blipFill>
        <p:spPr>
          <a:xfrm>
            <a:off x="4909415" y="1123816"/>
            <a:ext cx="3929091" cy="5234143"/>
          </a:xfrm>
          <a:prstGeom prst="rect">
            <a:avLst/>
          </a:prstGeom>
          <a:ln>
            <a:noFill/>
          </a:ln>
          <a:effectLst>
            <a:softEdge rad="112500"/>
          </a:effectLst>
        </p:spPr>
      </p:pic>
      <p:sp>
        <p:nvSpPr>
          <p:cNvPr id="10" name="9 CuadroTexto"/>
          <p:cNvSpPr txBox="1">
            <a:spLocks noChangeArrowheads="1"/>
          </p:cNvSpPr>
          <p:nvPr/>
        </p:nvSpPr>
        <p:spPr bwMode="auto">
          <a:xfrm>
            <a:off x="214313" y="3746500"/>
            <a:ext cx="4643437" cy="1754188"/>
          </a:xfrm>
          <a:prstGeom prst="rect">
            <a:avLst/>
          </a:prstGeom>
          <a:noFill/>
          <a:ln w="9525">
            <a:noFill/>
            <a:miter lim="800000"/>
            <a:headEnd/>
            <a:tailEnd/>
          </a:ln>
        </p:spPr>
        <p:txBody>
          <a:bodyPr>
            <a:spAutoFit/>
          </a:bodyPr>
          <a:lstStyle/>
          <a:p>
            <a:pPr algn="just"/>
            <a:r>
              <a:rPr lang="es-ES"/>
              <a:t> </a:t>
            </a:r>
          </a:p>
          <a:p>
            <a:pPr algn="just">
              <a:buFont typeface="Arial" charset="0"/>
              <a:buChar char="•"/>
            </a:pPr>
            <a:r>
              <a:rPr lang="es-ES"/>
              <a:t> Esta fibra contiene hemicelulosa de alto  </a:t>
            </a:r>
          </a:p>
          <a:p>
            <a:pPr algn="just"/>
            <a:r>
              <a:rPr lang="es-ES"/>
              <a:t>  peso molecular que actúa en el arrastre  </a:t>
            </a:r>
          </a:p>
          <a:p>
            <a:pPr algn="just"/>
            <a:r>
              <a:rPr lang="es-ES"/>
              <a:t>  de sustancias anticancerígenas</a:t>
            </a:r>
          </a:p>
          <a:p>
            <a:pPr algn="just"/>
            <a:r>
              <a:rPr lang="es-ES"/>
              <a:t>  que tienden a almacenarse en el colon.</a:t>
            </a:r>
          </a:p>
          <a:p>
            <a:pPr algn="just"/>
            <a:endParaRPr lang="es-ES"/>
          </a:p>
        </p:txBody>
      </p:sp>
      <p:sp>
        <p:nvSpPr>
          <p:cNvPr id="12" name="11 CuadroTexto"/>
          <p:cNvSpPr txBox="1">
            <a:spLocks noChangeArrowheads="1"/>
          </p:cNvSpPr>
          <p:nvPr/>
        </p:nvSpPr>
        <p:spPr bwMode="auto">
          <a:xfrm>
            <a:off x="214313" y="5214938"/>
            <a:ext cx="4643437" cy="646112"/>
          </a:xfrm>
          <a:prstGeom prst="rect">
            <a:avLst/>
          </a:prstGeom>
          <a:noFill/>
          <a:ln w="9525">
            <a:noFill/>
            <a:miter lim="800000"/>
            <a:headEnd/>
            <a:tailEnd/>
          </a:ln>
        </p:spPr>
        <p:txBody>
          <a:bodyPr>
            <a:spAutoFit/>
          </a:bodyPr>
          <a:lstStyle/>
          <a:p>
            <a:pPr algn="just"/>
            <a:endParaRPr lang="es-ES"/>
          </a:p>
          <a:p>
            <a:pPr algn="just">
              <a:buFont typeface="Arial" charset="0"/>
              <a:buChar char="•"/>
            </a:pPr>
            <a:r>
              <a:rPr lang="es-ES"/>
              <a:t> Promueve la desintoxicación del hígado.</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xEl>
                                              <p:pRg st="0" end="0"/>
                                            </p:txEl>
                                          </p:spTgt>
                                        </p:tgtEl>
                                        <p:attrNameLst>
                                          <p:attrName>style.visibility</p:attrName>
                                        </p:attrNameLst>
                                      </p:cBhvr>
                                      <p:to>
                                        <p:strVal val="visible"/>
                                      </p:to>
                                    </p:set>
                                    <p:animEffect transition="in" filter="fade">
                                      <p:cBhvr>
                                        <p:cTn id="28" dur="2000"/>
                                        <p:tgtEl>
                                          <p:spTgt spid="15">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xEl>
                                              <p:pRg st="1" end="1"/>
                                            </p:txEl>
                                          </p:spTgt>
                                        </p:tgtEl>
                                        <p:attrNameLst>
                                          <p:attrName>style.visibility</p:attrName>
                                        </p:attrNameLst>
                                      </p:cBhvr>
                                      <p:to>
                                        <p:strVal val="visible"/>
                                      </p:to>
                                    </p:set>
                                    <p:animEffect transition="in" filter="fade">
                                      <p:cBhvr>
                                        <p:cTn id="31" dur="2000"/>
                                        <p:tgtEl>
                                          <p:spTgt spid="15">
                                            <p:txEl>
                                              <p:pRg st="1" end="1"/>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xEl>
                                              <p:pRg st="2" end="2"/>
                                            </p:txEl>
                                          </p:spTgt>
                                        </p:tgtEl>
                                        <p:attrNameLst>
                                          <p:attrName>style.visibility</p:attrName>
                                        </p:attrNameLst>
                                      </p:cBhvr>
                                      <p:to>
                                        <p:strVal val="visible"/>
                                      </p:to>
                                    </p:set>
                                    <p:animEffect transition="in" filter="fade">
                                      <p:cBhvr>
                                        <p:cTn id="34" dur="2000"/>
                                        <p:tgtEl>
                                          <p:spTgt spid="15">
                                            <p:txEl>
                                              <p:pRg st="2" end="2"/>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xEl>
                                              <p:pRg st="3" end="3"/>
                                            </p:txEl>
                                          </p:spTgt>
                                        </p:tgtEl>
                                        <p:attrNameLst>
                                          <p:attrName>style.visibility</p:attrName>
                                        </p:attrNameLst>
                                      </p:cBhvr>
                                      <p:to>
                                        <p:strVal val="visible"/>
                                      </p:to>
                                    </p:set>
                                    <p:animEffect transition="in" filter="fade">
                                      <p:cBhvr>
                                        <p:cTn id="37" dur="2000"/>
                                        <p:tgtEl>
                                          <p:spTgt spid="15">
                                            <p:txEl>
                                              <p:pRg st="3" end="3"/>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xEl>
                                              <p:pRg st="4" end="4"/>
                                            </p:txEl>
                                          </p:spTgt>
                                        </p:tgtEl>
                                        <p:attrNameLst>
                                          <p:attrName>style.visibility</p:attrName>
                                        </p:attrNameLst>
                                      </p:cBhvr>
                                      <p:to>
                                        <p:strVal val="visible"/>
                                      </p:to>
                                    </p:set>
                                    <p:animEffect transition="in" filter="fade">
                                      <p:cBhvr>
                                        <p:cTn id="40" dur="2000"/>
                                        <p:tgtEl>
                                          <p:spTgt spid="15">
                                            <p:txEl>
                                              <p:pRg st="4" end="4"/>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xEl>
                                              <p:pRg st="5" end="5"/>
                                            </p:txEl>
                                          </p:spTgt>
                                        </p:tgtEl>
                                        <p:attrNameLst>
                                          <p:attrName>style.visibility</p:attrName>
                                        </p:attrNameLst>
                                      </p:cBhvr>
                                      <p:to>
                                        <p:strVal val="visible"/>
                                      </p:to>
                                    </p:set>
                                    <p:animEffect transition="in" filter="fade">
                                      <p:cBhvr>
                                        <p:cTn id="43" dur="2000"/>
                                        <p:tgtEl>
                                          <p:spTgt spid="15">
                                            <p:txEl>
                                              <p:pRg st="5" end="5"/>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5">
                                            <p:txEl>
                                              <p:pRg st="7" end="7"/>
                                            </p:txEl>
                                          </p:spTgt>
                                        </p:tgtEl>
                                        <p:attrNameLst>
                                          <p:attrName>style.visibility</p:attrName>
                                        </p:attrNameLst>
                                      </p:cBhvr>
                                      <p:to>
                                        <p:strVal val="visible"/>
                                      </p:to>
                                    </p:set>
                                    <p:animEffect transition="in" filter="fade">
                                      <p:cBhvr>
                                        <p:cTn id="46" dur="2000"/>
                                        <p:tgtEl>
                                          <p:spTgt spid="15">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0">
                                            <p:txEl>
                                              <p:pRg st="0" end="0"/>
                                            </p:txEl>
                                          </p:spTgt>
                                        </p:tgtEl>
                                        <p:attrNameLst>
                                          <p:attrName>style.visibility</p:attrName>
                                        </p:attrNameLst>
                                      </p:cBhvr>
                                      <p:to>
                                        <p:strVal val="visible"/>
                                      </p:to>
                                    </p:set>
                                    <p:animEffect transition="in" filter="fade">
                                      <p:cBhvr>
                                        <p:cTn id="51" dur="2000"/>
                                        <p:tgtEl>
                                          <p:spTgt spid="10">
                                            <p:txEl>
                                              <p:pRg st="0" end="0"/>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
                                            <p:txEl>
                                              <p:pRg st="1" end="1"/>
                                            </p:txEl>
                                          </p:spTgt>
                                        </p:tgtEl>
                                        <p:attrNameLst>
                                          <p:attrName>style.visibility</p:attrName>
                                        </p:attrNameLst>
                                      </p:cBhvr>
                                      <p:to>
                                        <p:strVal val="visible"/>
                                      </p:to>
                                    </p:set>
                                    <p:animEffect transition="in" filter="fade">
                                      <p:cBhvr>
                                        <p:cTn id="54" dur="2000"/>
                                        <p:tgtEl>
                                          <p:spTgt spid="10">
                                            <p:txEl>
                                              <p:pRg st="1" end="1"/>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0">
                                            <p:txEl>
                                              <p:pRg st="2" end="2"/>
                                            </p:txEl>
                                          </p:spTgt>
                                        </p:tgtEl>
                                        <p:attrNameLst>
                                          <p:attrName>style.visibility</p:attrName>
                                        </p:attrNameLst>
                                      </p:cBhvr>
                                      <p:to>
                                        <p:strVal val="visible"/>
                                      </p:to>
                                    </p:set>
                                    <p:animEffect transition="in" filter="fade">
                                      <p:cBhvr>
                                        <p:cTn id="57" dur="2000"/>
                                        <p:tgtEl>
                                          <p:spTgt spid="10">
                                            <p:txEl>
                                              <p:pRg st="2" end="2"/>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0">
                                            <p:txEl>
                                              <p:pRg st="3" end="3"/>
                                            </p:txEl>
                                          </p:spTgt>
                                        </p:tgtEl>
                                        <p:attrNameLst>
                                          <p:attrName>style.visibility</p:attrName>
                                        </p:attrNameLst>
                                      </p:cBhvr>
                                      <p:to>
                                        <p:strVal val="visible"/>
                                      </p:to>
                                    </p:set>
                                    <p:animEffect transition="in" filter="fade">
                                      <p:cBhvr>
                                        <p:cTn id="60" dur="2000"/>
                                        <p:tgtEl>
                                          <p:spTgt spid="10">
                                            <p:txEl>
                                              <p:pRg st="3" end="3"/>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0">
                                            <p:txEl>
                                              <p:pRg st="4" end="4"/>
                                            </p:txEl>
                                          </p:spTgt>
                                        </p:tgtEl>
                                        <p:attrNameLst>
                                          <p:attrName>style.visibility</p:attrName>
                                        </p:attrNameLst>
                                      </p:cBhvr>
                                      <p:to>
                                        <p:strVal val="visible"/>
                                      </p:to>
                                    </p:set>
                                    <p:animEffect transition="in" filter="fade">
                                      <p:cBhvr>
                                        <p:cTn id="63" dur="2000"/>
                                        <p:tgtEl>
                                          <p:spTgt spid="10">
                                            <p:txEl>
                                              <p:pRg st="4" end="4"/>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2">
                                            <p:txEl>
                                              <p:pRg st="1" end="1"/>
                                            </p:txEl>
                                          </p:spTgt>
                                        </p:tgtEl>
                                        <p:attrNameLst>
                                          <p:attrName>style.visibility</p:attrName>
                                        </p:attrNameLst>
                                      </p:cBhvr>
                                      <p:to>
                                        <p:strVal val="visible"/>
                                      </p:to>
                                    </p:set>
                                    <p:animEffect transition="in" filter="fade">
                                      <p:cBhvr>
                                        <p:cTn id="68" dur="20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p:bldP spid="10" grpId="0" build="allAtOnce"/>
      <p:bldP spid="12"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2.xml><?xml version="1.0" encoding="utf-8"?>
<a:themeOverride xmlns:a="http://schemas.openxmlformats.org/drawingml/2006/main">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Flow</Template>
  <TotalTime>297</TotalTime>
  <Words>879</Words>
  <Application>Microsoft Office PowerPoint</Application>
  <PresentationFormat>Presentación en pantalla (4:3)</PresentationFormat>
  <Paragraphs>126</Paragraphs>
  <Slides>12</Slides>
  <Notes>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Flujo</vt:lpstr>
      <vt:lpstr>Beneficios para la salud del Ganoderma Lúcidum</vt:lpstr>
      <vt:lpstr>Beneficios para la salud del Ganoderma Lucidum</vt:lpstr>
      <vt:lpstr>Beneficios para la salud del Ganoderma Lucidum</vt:lpstr>
      <vt:lpstr>Beneficios para la salud del Ganoderma Lucidum</vt:lpstr>
      <vt:lpstr>Beneficios para la salud del Ganoderma Lucidum</vt:lpstr>
      <vt:lpstr>Beneficios para la salud del Ganoderma Lucidum</vt:lpstr>
      <vt:lpstr>Beneficios para la salud del Ganoderma Lucidum</vt:lpstr>
      <vt:lpstr>Beneficios para la salud del Ganoderma Lucidum</vt:lpstr>
      <vt:lpstr>Beneficios para la salud del Ganoderma Lucidum</vt:lpstr>
      <vt:lpstr>Beneficios para la salud del Ganoderma Lucidum</vt:lpstr>
      <vt:lpstr>Beneficios para la salud del Ganoderma Lucidum</vt:lpstr>
      <vt:lpstr>Beneficios para la salud del Ganoderma Lucidum</vt:lpstr>
    </vt:vector>
  </TitlesOfParts>
  <Company>El Hogar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Beneficios para la salud del Ganoderma Lucidum</dc:title>
  <dc:creator>Alberto Quiñones</dc:creator>
  <cp:lastModifiedBy>pc</cp:lastModifiedBy>
  <cp:revision>49</cp:revision>
  <dcterms:created xsi:type="dcterms:W3CDTF">2009-10-16T22:51:30Z</dcterms:created>
  <dcterms:modified xsi:type="dcterms:W3CDTF">2011-02-27T18:41:05Z</dcterms:modified>
</cp:coreProperties>
</file>